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88" r:id="rId2"/>
  </p:sldMasterIdLst>
  <p:notesMasterIdLst>
    <p:notesMasterId r:id="rId23"/>
  </p:notesMasterIdLst>
  <p:handoutMasterIdLst>
    <p:handoutMasterId r:id="rId24"/>
  </p:handoutMasterIdLst>
  <p:sldIdLst>
    <p:sldId id="303" r:id="rId3"/>
    <p:sldId id="261" r:id="rId4"/>
    <p:sldId id="262" r:id="rId5"/>
    <p:sldId id="304" r:id="rId6"/>
    <p:sldId id="305" r:id="rId7"/>
    <p:sldId id="257" r:id="rId8"/>
    <p:sldId id="309" r:id="rId9"/>
    <p:sldId id="308" r:id="rId10"/>
    <p:sldId id="310" r:id="rId11"/>
    <p:sldId id="312" r:id="rId12"/>
    <p:sldId id="320" r:id="rId13"/>
    <p:sldId id="321" r:id="rId14"/>
    <p:sldId id="323" r:id="rId15"/>
    <p:sldId id="328" r:id="rId16"/>
    <p:sldId id="329" r:id="rId17"/>
    <p:sldId id="330" r:id="rId18"/>
    <p:sldId id="332" r:id="rId19"/>
    <p:sldId id="331" r:id="rId20"/>
    <p:sldId id="333" r:id="rId21"/>
    <p:sldId id="276" r:id="rId22"/>
  </p:sldIdLst>
  <p:sldSz cx="9144000" cy="5143500" type="screen16x9"/>
  <p:notesSz cx="6858000" cy="9144000"/>
  <p:embeddedFontLst>
    <p:embeddedFont>
      <p:font typeface="Cabin" panose="020B0604020202020204" charset="0"/>
      <p:regular r:id="rId25"/>
      <p:bold r:id="rId26"/>
      <p:italic r:id="rId27"/>
      <p:bold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mbria Math" panose="02040503050406030204" pitchFamily="18" charset="0"/>
      <p:regular r:id="rId33"/>
    </p:embeddedFont>
    <p:embeddedFont>
      <p:font typeface="Cormorant Unicase" panose="020B0604020202020204" charset="0"/>
      <p:regular r:id="rId34"/>
      <p:bold r:id="rId35"/>
    </p:embeddedFont>
    <p:embeddedFont>
      <p:font typeface="Fira Sans" panose="020B0503050000020004" pitchFamily="34" charset="0"/>
      <p:regular r:id="rId36"/>
      <p:bold r:id="rId37"/>
      <p:italic r:id="rId38"/>
      <p:boldItalic r:id="rId39"/>
    </p:embeddedFont>
    <p:embeddedFont>
      <p:font typeface="Fira Sans Extra Condensed" panose="020B0503050000020004" pitchFamily="34" charset="0"/>
      <p:regular r:id="rId40"/>
      <p:bold r:id="rId41"/>
    </p:embeddedFont>
    <p:embeddedFont>
      <p:font typeface="Nunito Light" pitchFamily="2" charset="0"/>
      <p:regular r:id="rId42"/>
      <p:italic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  <p:embeddedFont>
      <p:font typeface="Roboto Condensed Light" panose="02000000000000000000" pitchFamily="2" charset="0"/>
      <p:regular r:id="rId48"/>
      <p: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98B4"/>
    <a:srgbClr val="0D0C81"/>
    <a:srgbClr val="EC4545"/>
    <a:srgbClr val="F3729B"/>
    <a:srgbClr val="8553CE"/>
    <a:srgbClr val="E4EA27"/>
    <a:srgbClr val="6AC7A1"/>
    <a:srgbClr val="7E9338"/>
    <a:srgbClr val="6A84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400401-1FC8-45E6-B839-789DA2AABFCF}">
  <a:tblStyle styleId="{6E400401-1FC8-45E6-B839-789DA2AABF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2C38533-4577-4E99-97C3-0261021A3E3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86122" autoAdjust="0"/>
  </p:normalViewPr>
  <p:slideViewPr>
    <p:cSldViewPr snapToGrid="0">
      <p:cViewPr varScale="1">
        <p:scale>
          <a:sx n="88" d="100"/>
          <a:sy n="88" d="100"/>
        </p:scale>
        <p:origin x="660" y="5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0" d="100"/>
          <a:sy n="50" d="100"/>
        </p:scale>
        <p:origin x="1852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5.fntdata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font" Target="fonts/font24.fntdata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20" Type="http://schemas.openxmlformats.org/officeDocument/2006/relationships/slide" Target="slides/slide18.xml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font" Target="fonts/font2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070CEA-31CE-5C0B-6E30-D05CB4C234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9593D-6D2B-D9D0-5BCA-9BC134AD2B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C86C54-148A-45F8-8AE9-67A6639AA257}" type="datetimeFigureOut">
              <a:rPr lang="id-ID" smtClean="0"/>
              <a:t>09/07/2022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22778E-FDDC-CCCB-827E-533902AE84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0E263-A5E4-46D2-A48E-6BAE0509462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CEC2BA-7736-4F3A-B8ED-82B6114FFCD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0131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lnSpc>
                <a:spcPct val="115000"/>
              </a:lnSpc>
              <a:buNone/>
            </a:pPr>
            <a:r>
              <a:rPr lang="id-ID" sz="1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Terima kasih atas kesempatan yang telah diberikan.</a:t>
            </a:r>
          </a:p>
          <a:p>
            <a:pPr marL="158750" indent="0">
              <a:lnSpc>
                <a:spcPct val="115000"/>
              </a:lnSpc>
              <a:buNone/>
            </a:pPr>
            <a:r>
              <a:rPr lang="id-ID" sz="11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Assalamu’alaikum</a:t>
            </a:r>
            <a:r>
              <a:rPr lang="id-ID" sz="1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id-ID" sz="11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wr</a:t>
            </a:r>
            <a:r>
              <a:rPr lang="id-ID" sz="1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. </a:t>
            </a:r>
            <a:r>
              <a:rPr lang="id-ID" sz="11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wb</a:t>
            </a:r>
            <a:r>
              <a:rPr lang="id-ID" sz="1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</a:p>
          <a:p>
            <a:pPr marL="158750" indent="0">
              <a:lnSpc>
                <a:spcPct val="115000"/>
              </a:lnSpc>
              <a:buNone/>
            </a:pPr>
            <a:r>
              <a:rPr lang="id-ID" sz="1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Yang saya hormati, pembimbing saya </a:t>
            </a:r>
            <a:r>
              <a:rPr lang="en-US" sz="1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Ibu</a:t>
            </a:r>
            <a:r>
              <a:rPr lang="id-ID" sz="1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Dr. Sri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Andayani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,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S.Si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.,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M.Kom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158750" indent="0">
              <a:lnSpc>
                <a:spcPct val="115000"/>
              </a:lnSpc>
              <a:buNone/>
            </a:pPr>
            <a:r>
              <a:rPr lang="id-ID" sz="1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Yang saya hormati juga, penguji saya pada hari ini Ibu Prof. Dr. </a:t>
            </a:r>
            <a:r>
              <a:rPr lang="id-ID" sz="11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Dhoriva</a:t>
            </a:r>
            <a:r>
              <a:rPr lang="id-ID" sz="1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Urwatul </a:t>
            </a:r>
            <a:r>
              <a:rPr lang="id-ID" sz="11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Wutsqa</a:t>
            </a:r>
            <a:r>
              <a:rPr lang="id-ID" sz="1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dan Ibu </a:t>
            </a:r>
            <a:r>
              <a:rPr lang="id-ID" sz="11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Kismiantini</a:t>
            </a:r>
            <a:r>
              <a:rPr lang="id-ID" sz="1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</a:t>
            </a:r>
            <a:r>
              <a:rPr lang="id-ID" sz="11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S.Si.M.Si.Ph.D</a:t>
            </a:r>
            <a:r>
              <a:rPr lang="id-ID" sz="1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</a:p>
          <a:p>
            <a:pPr marL="158750" indent="0">
              <a:lnSpc>
                <a:spcPct val="115000"/>
              </a:lnSpc>
              <a:buNone/>
            </a:pPr>
            <a:r>
              <a:rPr lang="id-ID" sz="1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Terima kasih telah meluangkan waktunya pada siang hari ini.</a:t>
            </a:r>
          </a:p>
          <a:p>
            <a:pPr marL="158750" indent="0">
              <a:lnSpc>
                <a:spcPct val="115000"/>
              </a:lnSpc>
              <a:buNone/>
            </a:pPr>
            <a:r>
              <a:rPr lang="id-ID" sz="1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Saya </a:t>
            </a:r>
            <a:r>
              <a:rPr lang="en-US" sz="1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Kharisma Nur’aisyah </a:t>
            </a:r>
            <a:r>
              <a:rPr lang="id-ID" sz="1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pada siang hari ini akan mempresentasikan hasil penelitian tugas akhir saya dengan judul ……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40026909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ec1aa14198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ec1aa14198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Tahap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akuisisi</a:t>
            </a:r>
            <a:r>
              <a:rPr lang="en-US" dirty="0"/>
              <a:t> </a:t>
            </a:r>
            <a:r>
              <a:rPr lang="en-US" dirty="0" err="1"/>
              <a:t>citra</a:t>
            </a:r>
            <a:r>
              <a:rPr lang="en-US" dirty="0"/>
              <a:t>. </a:t>
            </a:r>
            <a:r>
              <a:rPr lang="en-US" dirty="0" err="1"/>
              <a:t>Akuisisi</a:t>
            </a:r>
            <a:r>
              <a:rPr lang="en-US" dirty="0"/>
              <a:t> </a:t>
            </a:r>
            <a:r>
              <a:rPr lang="en-US" dirty="0" err="1"/>
              <a:t>citra</a:t>
            </a:r>
            <a:r>
              <a:rPr lang="en-US" dirty="0"/>
              <a:t> </a:t>
            </a:r>
            <a:r>
              <a:rPr lang="en-US" dirty="0" err="1"/>
              <a:t>melingkupi</a:t>
            </a:r>
            <a:r>
              <a:rPr lang="en-US" dirty="0"/>
              <a:t> proses </a:t>
            </a:r>
            <a:r>
              <a:rPr lang="en-US" dirty="0" err="1"/>
              <a:t>pengambilan</a:t>
            </a:r>
            <a:r>
              <a:rPr lang="en-US" dirty="0"/>
              <a:t> </a:t>
            </a:r>
            <a:r>
              <a:rPr lang="en-US" dirty="0" err="1"/>
              <a:t>citra</a:t>
            </a:r>
            <a:r>
              <a:rPr lang="en-US" dirty="0"/>
              <a:t> </a:t>
            </a:r>
            <a:r>
              <a:rPr lang="en-US" dirty="0" err="1"/>
              <a:t>sebanyak</a:t>
            </a:r>
            <a:r>
              <a:rPr lang="en-US" dirty="0"/>
              <a:t> 595 </a:t>
            </a:r>
            <a:r>
              <a:rPr lang="en-US" dirty="0" err="1"/>
              <a:t>citra</a:t>
            </a:r>
            <a:r>
              <a:rPr lang="en-US" dirty="0"/>
              <a:t>, </a:t>
            </a:r>
            <a:r>
              <a:rPr lang="en-US" dirty="0" err="1"/>
              <a:t>kemudian</a:t>
            </a:r>
            <a:r>
              <a:rPr lang="en-US" dirty="0"/>
              <a:t> resize dan cropping </a:t>
            </a:r>
            <a:r>
              <a:rPr lang="en-US" dirty="0" err="1"/>
              <a:t>citra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ukuran</a:t>
            </a:r>
            <a:r>
              <a:rPr lang="en-US" dirty="0"/>
              <a:t> 3120x 4160 menjadi 224x224 </a:t>
            </a:r>
            <a:r>
              <a:rPr lang="en-US" dirty="0" err="1"/>
              <a:t>piksel</a:t>
            </a:r>
            <a:r>
              <a:rPr lang="en-US" dirty="0"/>
              <a:t> </a:t>
            </a:r>
            <a:r>
              <a:rPr lang="en-US" dirty="0" err="1"/>
              <a:t>kemudia</a:t>
            </a:r>
            <a:r>
              <a:rPr lang="en-US" dirty="0"/>
              <a:t> image filter </a:t>
            </a:r>
            <a:r>
              <a:rPr lang="en-US" dirty="0" err="1"/>
              <a:t>menggunakan</a:t>
            </a:r>
            <a:r>
              <a:rPr lang="en-US" dirty="0"/>
              <a:t> library ….</a:t>
            </a:r>
          </a:p>
        </p:txBody>
      </p:sp>
    </p:spTree>
    <p:extLst>
      <p:ext uri="{BB962C8B-B14F-4D97-AF65-F5344CB8AC3E}">
        <p14:creationId xmlns:p14="http://schemas.microsoft.com/office/powerpoint/2010/main" val="3000302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ec1aa14198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ec1aa14198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Tahap</a:t>
            </a:r>
            <a:r>
              <a:rPr lang="en-US" dirty="0"/>
              <a:t> </a:t>
            </a:r>
            <a:r>
              <a:rPr lang="en-US" dirty="0" err="1"/>
              <a:t>selanjutnya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image preprocessing. Langkah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tahap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memasukkan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</a:t>
            </a:r>
            <a:r>
              <a:rPr lang="en-US" dirty="0" err="1"/>
              <a:t>imagedatagenerator</a:t>
            </a:r>
            <a:r>
              <a:rPr lang="en-US" dirty="0"/>
              <a:t> pada python untuk </a:t>
            </a:r>
            <a:r>
              <a:rPr lang="en-US" dirty="0" err="1"/>
              <a:t>augmentasi</a:t>
            </a:r>
            <a:r>
              <a:rPr lang="en-US" dirty="0"/>
              <a:t> dan </a:t>
            </a:r>
            <a:r>
              <a:rPr lang="en-US" dirty="0" err="1"/>
              <a:t>normalisasi</a:t>
            </a:r>
            <a:r>
              <a:rPr lang="en-US" dirty="0"/>
              <a:t> </a:t>
            </a:r>
            <a:r>
              <a:rPr lang="en-US" dirty="0" err="1"/>
              <a:t>citra</a:t>
            </a:r>
            <a:r>
              <a:rPr lang="en-US" dirty="0"/>
              <a:t>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flow from directory untuk </a:t>
            </a:r>
            <a:r>
              <a:rPr lang="en-US" dirty="0" err="1"/>
              <a:t>menghasilkan</a:t>
            </a:r>
            <a:r>
              <a:rPr lang="en-US" dirty="0"/>
              <a:t> </a:t>
            </a:r>
            <a:r>
              <a:rPr lang="en-US" dirty="0" err="1"/>
              <a:t>kumpulan</a:t>
            </a:r>
            <a:r>
              <a:rPr lang="en-US" dirty="0"/>
              <a:t> data </a:t>
            </a:r>
            <a:r>
              <a:rPr lang="en-US" dirty="0" err="1"/>
              <a:t>citra</a:t>
            </a:r>
            <a:r>
              <a:rPr lang="en-US" dirty="0"/>
              <a:t> dengan </a:t>
            </a:r>
            <a:r>
              <a:rPr lang="en-US" dirty="0" err="1"/>
              <a:t>syarat</a:t>
            </a:r>
            <a:r>
              <a:rPr lang="en-US" dirty="0"/>
              <a:t> </a:t>
            </a:r>
            <a:r>
              <a:rPr lang="en-US" dirty="0" err="1"/>
              <a:t>tertentu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55725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ec1aa14198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ec1aa14198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Tahap</a:t>
            </a:r>
            <a:r>
              <a:rPr lang="en-US" dirty="0"/>
              <a:t> </a:t>
            </a:r>
            <a:r>
              <a:rPr lang="en-US" dirty="0" err="1"/>
              <a:t>ketiga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image classification. Image classification </a:t>
            </a:r>
            <a:r>
              <a:rPr lang="en-US" dirty="0" err="1"/>
              <a:t>menggunakan</a:t>
            </a:r>
            <a:r>
              <a:rPr lang="en-US" dirty="0"/>
              <a:t> 5 layer </a:t>
            </a:r>
            <a:r>
              <a:rPr lang="en-US" dirty="0" err="1"/>
              <a:t>dimana</a:t>
            </a:r>
            <a:r>
              <a:rPr lang="en-US" dirty="0"/>
              <a:t> 3 layer </a:t>
            </a:r>
            <a:r>
              <a:rPr lang="en-US" dirty="0" err="1"/>
              <a:t>merupakan</a:t>
            </a:r>
            <a:r>
              <a:rPr lang="en-US" dirty="0"/>
              <a:t> layer </a:t>
            </a:r>
            <a:r>
              <a:rPr lang="en-US" dirty="0" err="1"/>
              <a:t>konvolusi</a:t>
            </a:r>
            <a:r>
              <a:rPr lang="en-US" dirty="0"/>
              <a:t> dan 2 layer </a:t>
            </a:r>
            <a:r>
              <a:rPr lang="en-US" dirty="0" err="1"/>
              <a:t>merupakan</a:t>
            </a:r>
            <a:r>
              <a:rPr lang="en-US" dirty="0"/>
              <a:t> layer fully connected. Pada 3 layer </a:t>
            </a:r>
            <a:r>
              <a:rPr lang="en-US" dirty="0" err="1"/>
              <a:t>konvolusi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juga proses </a:t>
            </a:r>
            <a:r>
              <a:rPr lang="en-US" dirty="0" err="1"/>
              <a:t>maxpolling</a:t>
            </a:r>
            <a:r>
              <a:rPr lang="en-US" dirty="0"/>
              <a:t>. Proses </a:t>
            </a:r>
            <a:r>
              <a:rPr lang="en-US" dirty="0" err="1"/>
              <a:t>konvolusi</a:t>
            </a:r>
            <a:r>
              <a:rPr lang="en-US" dirty="0"/>
              <a:t> layer 1 dan 2 </a:t>
            </a:r>
            <a:r>
              <a:rPr lang="en-US" dirty="0" err="1"/>
              <a:t>menggunakan</a:t>
            </a:r>
            <a:r>
              <a:rPr lang="en-US" dirty="0"/>
              <a:t> 8 kernel layer dan </a:t>
            </a:r>
            <a:r>
              <a:rPr lang="en-US" dirty="0" err="1"/>
              <a:t>konvolusi</a:t>
            </a:r>
            <a:r>
              <a:rPr lang="en-US" dirty="0"/>
              <a:t> layer 3 </a:t>
            </a:r>
            <a:r>
              <a:rPr lang="en-US" dirty="0" err="1"/>
              <a:t>menggunakan</a:t>
            </a:r>
            <a:r>
              <a:rPr lang="en-US" dirty="0"/>
              <a:t> 16 kernel layer. Proses </a:t>
            </a:r>
            <a:r>
              <a:rPr lang="en-US" dirty="0" err="1"/>
              <a:t>konvolusi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rumus</a:t>
            </a:r>
            <a:r>
              <a:rPr lang="en-US" dirty="0"/>
              <a:t> … </a:t>
            </a:r>
            <a:r>
              <a:rPr lang="en-US" dirty="0" err="1"/>
              <a:t>dimana</a:t>
            </a:r>
            <a:r>
              <a:rPr lang="en-US" dirty="0"/>
              <a:t> proses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dilihat</a:t>
            </a:r>
            <a:r>
              <a:rPr lang="en-US" dirty="0"/>
              <a:t> pada </a:t>
            </a:r>
            <a:r>
              <a:rPr lang="en-US" dirty="0" err="1"/>
              <a:t>gambar</a:t>
            </a:r>
            <a:r>
              <a:rPr lang="en-US" dirty="0"/>
              <a:t> yang </a:t>
            </a:r>
            <a:r>
              <a:rPr lang="en-US" dirty="0" err="1"/>
              <a:t>terlihat</a:t>
            </a:r>
            <a:r>
              <a:rPr lang="en-US" dirty="0"/>
              <a:t> pada layer.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Dimana W </a:t>
            </a:r>
            <a:r>
              <a:rPr lang="en-US" dirty="0" err="1"/>
              <a:t>adalah</a:t>
            </a:r>
            <a:r>
              <a:rPr lang="en-US" dirty="0"/>
              <a:t> input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 </a:t>
            </a:r>
            <a:r>
              <a:rPr lang="en-US" dirty="0" err="1"/>
              <a:t>adalah</a:t>
            </a:r>
            <a:r>
              <a:rPr lang="en-US" dirty="0"/>
              <a:t> filter, P </a:t>
            </a:r>
            <a:r>
              <a:rPr lang="en-US" dirty="0" err="1"/>
              <a:t>adalah</a:t>
            </a:r>
            <a:r>
              <a:rPr lang="en-US" dirty="0"/>
              <a:t> padding, S </a:t>
            </a:r>
            <a:r>
              <a:rPr lang="en-US" dirty="0" err="1"/>
              <a:t>adalah</a:t>
            </a:r>
            <a:r>
              <a:rPr lang="en-US" dirty="0"/>
              <a:t> Stride</a:t>
            </a:r>
          </a:p>
        </p:txBody>
      </p:sp>
    </p:spTree>
    <p:extLst>
      <p:ext uri="{BB962C8B-B14F-4D97-AF65-F5344CB8AC3E}">
        <p14:creationId xmlns:p14="http://schemas.microsoft.com/office/powerpoint/2010/main" val="30963618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 err="1"/>
              <a:t>Selanjutnya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pada python untuk </a:t>
            </a:r>
            <a:r>
              <a:rPr lang="en-US" dirty="0" err="1"/>
              <a:t>memunculkan</a:t>
            </a:r>
            <a:r>
              <a:rPr lang="en-US" dirty="0"/>
              <a:t> model pada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. </a:t>
            </a:r>
            <a:r>
              <a:rPr lang="en-US" dirty="0" err="1"/>
              <a:t>Perintah</a:t>
            </a:r>
            <a:r>
              <a:rPr lang="en-US" dirty="0"/>
              <a:t> pada python dan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outputnya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dilihat</a:t>
            </a:r>
            <a:r>
              <a:rPr lang="en-US" dirty="0"/>
              <a:t> pada </a:t>
            </a:r>
            <a:r>
              <a:rPr lang="en-US" dirty="0" err="1"/>
              <a:t>layar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290444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ec1aa14198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ec1aa14198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Tahap</a:t>
            </a:r>
            <a:r>
              <a:rPr lang="en-US" dirty="0"/>
              <a:t> </a:t>
            </a:r>
            <a:r>
              <a:rPr lang="en-US" dirty="0" err="1"/>
              <a:t>selanjutnya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proses </a:t>
            </a:r>
            <a:r>
              <a:rPr lang="en-US" dirty="0" err="1"/>
              <a:t>perhitungan</a:t>
            </a:r>
            <a:r>
              <a:rPr lang="en-US" dirty="0"/>
              <a:t> </a:t>
            </a:r>
            <a:r>
              <a:rPr lang="en-US" dirty="0" err="1"/>
              <a:t>akurasi</a:t>
            </a:r>
            <a:r>
              <a:rPr lang="en-US" dirty="0"/>
              <a:t> model. Pada </a:t>
            </a:r>
            <a:r>
              <a:rPr lang="en-US" dirty="0" err="1"/>
              <a:t>tahap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model.fit</a:t>
            </a:r>
            <a:r>
              <a:rPr lang="en-US" dirty="0"/>
              <a:t> dengan train generator yang </a:t>
            </a:r>
            <a:r>
              <a:rPr lang="en-US" dirty="0" err="1"/>
              <a:t>merupakakn</a:t>
            </a:r>
            <a:r>
              <a:rPr lang="en-US" dirty="0"/>
              <a:t> data </a:t>
            </a:r>
            <a:r>
              <a:rPr lang="en-US" dirty="0" err="1"/>
              <a:t>trainingnya</a:t>
            </a:r>
            <a:r>
              <a:rPr lang="en-US" dirty="0"/>
              <a:t>, dengan epoch </a:t>
            </a:r>
            <a:r>
              <a:rPr lang="en-US" dirty="0" err="1"/>
              <a:t>sebanyak</a:t>
            </a:r>
            <a:r>
              <a:rPr lang="en-US" dirty="0"/>
              <a:t> 165 untuk </a:t>
            </a:r>
            <a:r>
              <a:rPr lang="en-US" dirty="0" err="1"/>
              <a:t>melakukan</a:t>
            </a:r>
            <a:r>
              <a:rPr lang="en-US" dirty="0"/>
              <a:t> training model. </a:t>
            </a:r>
            <a:r>
              <a:rPr lang="en-US" dirty="0" err="1"/>
              <a:t>Setelah</a:t>
            </a:r>
            <a:r>
              <a:rPr lang="en-US" dirty="0"/>
              <a:t> proses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menghasilkan</a:t>
            </a:r>
            <a:r>
              <a:rPr lang="en-US" dirty="0"/>
              <a:t> plot </a:t>
            </a:r>
            <a:r>
              <a:rPr lang="en-US" dirty="0" err="1"/>
              <a:t>seperti</a:t>
            </a:r>
            <a:r>
              <a:rPr lang="en-US" dirty="0"/>
              <a:t> yang </a:t>
            </a:r>
            <a:r>
              <a:rPr lang="en-US" dirty="0" err="1"/>
              <a:t>terlihat</a:t>
            </a:r>
            <a:r>
              <a:rPr lang="en-US" dirty="0"/>
              <a:t> pada layer,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loss pada training </a:t>
            </a:r>
            <a:r>
              <a:rPr lang="en-US" dirty="0" err="1"/>
              <a:t>sebesar</a:t>
            </a:r>
            <a:r>
              <a:rPr lang="en-US" dirty="0"/>
              <a:t> 0,39 ….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4356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 err="1"/>
              <a:t>Selanjutnya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confusion </a:t>
            </a:r>
            <a:r>
              <a:rPr lang="en-US" dirty="0" err="1"/>
              <a:t>matriks</a:t>
            </a:r>
            <a:r>
              <a:rPr lang="en-US" dirty="0"/>
              <a:t>. Pada data training </a:t>
            </a:r>
            <a:r>
              <a:rPr lang="en-US" dirty="0" err="1"/>
              <a:t>sebanyak</a:t>
            </a:r>
            <a:r>
              <a:rPr lang="en-US" dirty="0"/>
              <a:t> 476 </a:t>
            </a:r>
            <a:r>
              <a:rPr lang="en-US" dirty="0" err="1"/>
              <a:t>citra</a:t>
            </a:r>
            <a:r>
              <a:rPr lang="en-US" dirty="0"/>
              <a:t>, </a:t>
            </a:r>
            <a:r>
              <a:rPr lang="en-US" dirty="0" err="1"/>
              <a:t>didapatkan</a:t>
            </a:r>
            <a:r>
              <a:rPr lang="en-US" dirty="0"/>
              <a:t> </a:t>
            </a:r>
            <a:r>
              <a:rPr lang="en-US" dirty="0" err="1"/>
              <a:t>citra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diprediksi</a:t>
            </a:r>
            <a:r>
              <a:rPr lang="en-US" dirty="0"/>
              <a:t> dengan </a:t>
            </a:r>
            <a:r>
              <a:rPr lang="en-US" dirty="0" err="1"/>
              <a:t>benar</a:t>
            </a:r>
            <a:r>
              <a:rPr lang="en-US" dirty="0"/>
              <a:t> </a:t>
            </a:r>
            <a:r>
              <a:rPr lang="en-US" dirty="0" err="1"/>
              <a:t>sebanyak</a:t>
            </a:r>
            <a:r>
              <a:rPr lang="en-US" dirty="0"/>
              <a:t> 407 </a:t>
            </a:r>
            <a:r>
              <a:rPr lang="en-US" dirty="0" err="1"/>
              <a:t>citra</a:t>
            </a:r>
            <a:r>
              <a:rPr lang="en-US" dirty="0"/>
              <a:t> dan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dirty="0" err="1"/>
              <a:t>akurasi</a:t>
            </a:r>
            <a:r>
              <a:rPr lang="en-US" dirty="0"/>
              <a:t> </a:t>
            </a:r>
            <a:r>
              <a:rPr lang="en-US" dirty="0" err="1"/>
              <a:t>sebesar</a:t>
            </a:r>
            <a:r>
              <a:rPr lang="en-US" dirty="0"/>
              <a:t> 85,5% …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576745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 err="1"/>
              <a:t>Kemudian</a:t>
            </a:r>
            <a:r>
              <a:rPr lang="en-US" dirty="0"/>
              <a:t> pada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juga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perbandingan</a:t>
            </a:r>
            <a:r>
              <a:rPr lang="en-US" dirty="0"/>
              <a:t> parameter yang </a:t>
            </a:r>
            <a:r>
              <a:rPr lang="en-US" dirty="0" err="1"/>
              <a:t>melingkupi</a:t>
            </a:r>
            <a:r>
              <a:rPr lang="en-US" dirty="0"/>
              <a:t> ,,,</a:t>
            </a:r>
          </a:p>
          <a:p>
            <a:pPr marL="158750" indent="0">
              <a:buNone/>
            </a:pPr>
            <a:r>
              <a:rPr lang="en-US" dirty="0" err="1"/>
              <a:t>Augmentasi</a:t>
            </a:r>
            <a:r>
              <a:rPr lang="en-US" dirty="0"/>
              <a:t> </a:t>
            </a:r>
            <a:r>
              <a:rPr lang="en-US" dirty="0" err="1"/>
              <a:t>citra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epoch </a:t>
            </a:r>
            <a:r>
              <a:rPr lang="en-US" dirty="0" err="1"/>
              <a:t>sebanyak</a:t>
            </a:r>
            <a:r>
              <a:rPr lang="en-US" dirty="0"/>
              <a:t> 205 epoch </a:t>
            </a:r>
            <a:r>
              <a:rPr lang="en-US" dirty="0" err="1"/>
              <a:t>didapatkan</a:t>
            </a:r>
            <a:r>
              <a:rPr lang="en-US" dirty="0"/>
              <a:t> </a:t>
            </a:r>
            <a:r>
              <a:rPr lang="en-US" dirty="0" err="1"/>
              <a:t>akurasi</a:t>
            </a:r>
            <a:r>
              <a:rPr lang="en-US" dirty="0"/>
              <a:t> </a:t>
            </a:r>
            <a:r>
              <a:rPr lang="en-US" dirty="0" err="1"/>
              <a:t>terbaik</a:t>
            </a:r>
            <a:r>
              <a:rPr lang="en-US" dirty="0"/>
              <a:t> dengan </a:t>
            </a:r>
            <a:r>
              <a:rPr lang="en-US" dirty="0" err="1"/>
              <a:t>warna</a:t>
            </a:r>
            <a:r>
              <a:rPr lang="en-US" dirty="0"/>
              <a:t> </a:t>
            </a:r>
            <a:r>
              <a:rPr lang="en-US" dirty="0" err="1"/>
              <a:t>rgb</a:t>
            </a:r>
            <a:r>
              <a:rPr lang="en-US" dirty="0"/>
              <a:t> dan 150x150……</a:t>
            </a:r>
          </a:p>
        </p:txBody>
      </p:sp>
    </p:spTree>
    <p:extLst>
      <p:ext uri="{BB962C8B-B14F-4D97-AF65-F5344CB8AC3E}">
        <p14:creationId xmlns:p14="http://schemas.microsoft.com/office/powerpoint/2010/main" val="3420689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Kesimpulan </a:t>
            </a:r>
            <a:r>
              <a:rPr lang="en-US" dirty="0" err="1"/>
              <a:t>perbandingan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parameter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dilihat</a:t>
            </a:r>
            <a:r>
              <a:rPr lang="en-US" dirty="0"/>
              <a:t> pada </a:t>
            </a:r>
            <a:r>
              <a:rPr lang="en-US" dirty="0" err="1"/>
              <a:t>tabel</a:t>
            </a:r>
            <a:r>
              <a:rPr lang="en-US" dirty="0"/>
              <a:t> yang </a:t>
            </a:r>
            <a:r>
              <a:rPr lang="en-US" dirty="0" err="1"/>
              <a:t>terlihat</a:t>
            </a:r>
            <a:r>
              <a:rPr lang="en-US" dirty="0"/>
              <a:t> layer. </a:t>
            </a:r>
            <a:r>
              <a:rPr lang="en-US" dirty="0" err="1"/>
              <a:t>Arsitektur</a:t>
            </a:r>
            <a:r>
              <a:rPr lang="en-US" dirty="0"/>
              <a:t> pada model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juga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dilihat</a:t>
            </a:r>
            <a:r>
              <a:rPr lang="en-US" dirty="0"/>
              <a:t> pada </a:t>
            </a:r>
            <a:r>
              <a:rPr lang="en-US" dirty="0" err="1"/>
              <a:t>layar</a:t>
            </a:r>
            <a:r>
              <a:rPr lang="en-US" dirty="0"/>
              <a:t> yang </a:t>
            </a:r>
            <a:r>
              <a:rPr lang="en-US" dirty="0" err="1"/>
              <a:t>ditampilkan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810856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ec1aa1419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ec1aa1419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Selanjutnya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pengujian</a:t>
            </a:r>
            <a:r>
              <a:rPr lang="en-US" dirty="0"/>
              <a:t> data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citra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Dengan input </a:t>
            </a:r>
            <a:r>
              <a:rPr lang="en-US" dirty="0" err="1"/>
              <a:t>sebanyak</a:t>
            </a:r>
            <a:r>
              <a:rPr lang="en-US" dirty="0"/>
              <a:t> 15 </a:t>
            </a:r>
            <a:r>
              <a:rPr lang="en-US" dirty="0" err="1"/>
              <a:t>citra</a:t>
            </a:r>
            <a:r>
              <a:rPr lang="en-US" dirty="0"/>
              <a:t>, </a:t>
            </a:r>
            <a:r>
              <a:rPr lang="en-US" dirty="0" err="1"/>
              <a:t>menghasilkan</a:t>
            </a:r>
            <a:r>
              <a:rPr lang="en-US" dirty="0"/>
              <a:t> output 11 </a:t>
            </a:r>
            <a:r>
              <a:rPr lang="en-US" dirty="0" err="1"/>
              <a:t>citra</a:t>
            </a:r>
            <a:r>
              <a:rPr lang="en-US" dirty="0"/>
              <a:t> </a:t>
            </a:r>
            <a:r>
              <a:rPr lang="en-US" dirty="0" err="1"/>
              <a:t>berhasil</a:t>
            </a:r>
            <a:r>
              <a:rPr lang="en-US" dirty="0"/>
              <a:t> </a:t>
            </a:r>
            <a:r>
              <a:rPr lang="en-US" dirty="0" err="1"/>
              <a:t>diidentifikasi</a:t>
            </a:r>
            <a:r>
              <a:rPr lang="en-US" dirty="0"/>
              <a:t> dengan </a:t>
            </a:r>
            <a:r>
              <a:rPr lang="en-US" dirty="0" err="1"/>
              <a:t>benar</a:t>
            </a:r>
            <a:r>
              <a:rPr lang="en-US" dirty="0"/>
              <a:t> dan </a:t>
            </a:r>
            <a:r>
              <a:rPr lang="en-US" dirty="0" err="1"/>
              <a:t>memperoleh</a:t>
            </a:r>
            <a:r>
              <a:rPr lang="en-US" dirty="0"/>
              <a:t> </a:t>
            </a:r>
            <a:r>
              <a:rPr lang="en-US" dirty="0" err="1"/>
              <a:t>akurasi</a:t>
            </a:r>
            <a:r>
              <a:rPr lang="en-US" dirty="0"/>
              <a:t> </a:t>
            </a:r>
            <a:r>
              <a:rPr lang="en-US" dirty="0" err="1"/>
              <a:t>sebesar</a:t>
            </a:r>
            <a:r>
              <a:rPr lang="en-US" dirty="0"/>
              <a:t> 73,33%.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09096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ec1aa1419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ec1aa1419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Kesimpulan.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dirty="0" err="1">
                <a:effectLst/>
                <a:latin typeface="Arial" panose="020B0604020202020204" pitchFamily="34" charset="0"/>
              </a:rPr>
              <a:t>Penelitian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ini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menggunakan</a:t>
            </a:r>
            <a:r>
              <a:rPr lang="en-US" sz="1800" dirty="0">
                <a:effectLst/>
                <a:latin typeface="Arial" panose="020B0604020202020204" pitchFamily="34" charset="0"/>
              </a:rPr>
              <a:t> parameter….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dirty="0" err="1">
                <a:effectLst/>
                <a:latin typeface="Arial" panose="020B0604020202020204" pitchFamily="34" charset="0"/>
              </a:rPr>
              <a:t>Mendapatkan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tingkat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akurasi</a:t>
            </a:r>
            <a:r>
              <a:rPr lang="en-US" sz="1800" dirty="0">
                <a:effectLst/>
                <a:latin typeface="Arial" panose="020B0604020202020204" pitchFamily="34" charset="0"/>
              </a:rPr>
              <a:t> ……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8085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ec1aa1419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ec1aa1419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spcAft>
                <a:spcPts val="800"/>
              </a:spcAft>
              <a:buNone/>
            </a:pPr>
            <a:r>
              <a:rPr lang="en-US" dirty="0"/>
              <a:t>Yang </a:t>
            </a:r>
            <a:r>
              <a:rPr lang="en-US" dirty="0" err="1"/>
              <a:t>melatarbelakangi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kebanyakan</a:t>
            </a:r>
            <a:r>
              <a:rPr lang="en-US" dirty="0"/>
              <a:t> orang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kesulitan</a:t>
            </a:r>
            <a:r>
              <a:rPr lang="en-US" dirty="0"/>
              <a:t> m</a:t>
            </a:r>
            <a:r>
              <a:rPr lang="id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engidentifikasi</a:t>
            </a:r>
            <a:r>
              <a:rPr lang="id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kematangan buah sirsak di saat buah telah tua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id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Hal yang masih sering dilakukan adalah menunggu sirsak jatuh dari pohonnya sehingga kualitas sirsak menurun. </a:t>
            </a:r>
            <a:r>
              <a:rPr lang="id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Pada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, untuk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mengidentifikasi</a:t>
            </a:r>
            <a:r>
              <a:rPr lang="en-US" dirty="0"/>
              <a:t> </a:t>
            </a:r>
            <a:r>
              <a:rPr lang="en-US" dirty="0" err="1"/>
              <a:t>kematangan</a:t>
            </a:r>
            <a:r>
              <a:rPr lang="en-US" dirty="0"/>
              <a:t> </a:t>
            </a:r>
            <a:r>
              <a:rPr lang="en-US" dirty="0" err="1"/>
              <a:t>buah</a:t>
            </a:r>
            <a:r>
              <a:rPr lang="en-US" dirty="0"/>
              <a:t> </a:t>
            </a:r>
            <a:r>
              <a:rPr lang="en-US" dirty="0" err="1"/>
              <a:t>sirsak</a:t>
            </a:r>
            <a:r>
              <a:rPr lang="en-US" dirty="0"/>
              <a:t>, </a:t>
            </a:r>
            <a:r>
              <a:rPr lang="en-US" dirty="0" err="1"/>
              <a:t>dibuatlah</a:t>
            </a:r>
            <a:r>
              <a:rPr lang="en-US" dirty="0"/>
              <a:t> model </a:t>
            </a:r>
            <a:r>
              <a:rPr lang="en-US" dirty="0" err="1"/>
              <a:t>menggunakan</a:t>
            </a:r>
            <a:r>
              <a:rPr lang="en-US" dirty="0"/>
              <a:t> CNN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tekstur</a:t>
            </a:r>
            <a:r>
              <a:rPr lang="en-US" dirty="0"/>
              <a:t> dan </a:t>
            </a:r>
            <a:r>
              <a:rPr lang="en-US" dirty="0" err="1"/>
              <a:t>warna</a:t>
            </a:r>
            <a:r>
              <a:rPr lang="en-US" dirty="0"/>
              <a:t> </a:t>
            </a:r>
            <a:r>
              <a:rPr lang="en-US" dirty="0" err="1"/>
              <a:t>kulit</a:t>
            </a:r>
            <a:r>
              <a:rPr lang="en-US" dirty="0"/>
              <a:t> </a:t>
            </a:r>
            <a:r>
              <a:rPr lang="en-US" dirty="0" err="1"/>
              <a:t>sirsak</a:t>
            </a:r>
            <a:r>
              <a:rPr lang="en-US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ec1aa14198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ec1aa14198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Sekian</a:t>
            </a:r>
            <a:r>
              <a:rPr lang="en-US" dirty="0"/>
              <a:t> </a:t>
            </a:r>
            <a:r>
              <a:rPr lang="en-US" dirty="0" err="1"/>
              <a:t>presentasi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,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ec1aa1419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ec1aa1419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d-ID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Berdasarkan latar belakang tersebut, rumusan masalah dari penelitian ini adalah ….,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ec1aa1419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ec1aa1419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d-ID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dimana</a:t>
            </a:r>
            <a:r>
              <a:rPr lang="id-ID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tujuan penelitiannya adalah …….. 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7665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2165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Teori</a:t>
            </a:r>
            <a:r>
              <a:rPr lang="en-US" dirty="0"/>
              <a:t> yang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gunakan</a:t>
            </a:r>
            <a:r>
              <a:rPr lang="en-US" dirty="0"/>
              <a:t> </a:t>
            </a:r>
            <a:r>
              <a:rPr lang="en-US" dirty="0" err="1"/>
              <a:t>melingkupi</a:t>
            </a:r>
            <a:r>
              <a:rPr lang="en-US" dirty="0"/>
              <a:t> 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83802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ec1aa14198_1_38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ec1aa14198_1_38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Metode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penelitian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yang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saya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gunakan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melingkupi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…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Dimana data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merupakan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 ….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0241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05861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2384744"/>
            <a:ext cx="9143999" cy="275876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-103625" y="3608150"/>
            <a:ext cx="9242597" cy="1563093"/>
          </a:xfrm>
          <a:custGeom>
            <a:avLst/>
            <a:gdLst/>
            <a:ahLst/>
            <a:cxnLst/>
            <a:rect l="l" t="t" r="r" b="b"/>
            <a:pathLst>
              <a:path w="145301" h="24755" extrusionOk="0">
                <a:moveTo>
                  <a:pt x="125170" y="0"/>
                </a:moveTo>
                <a:lnTo>
                  <a:pt x="124258" y="21"/>
                </a:lnTo>
                <a:lnTo>
                  <a:pt x="123346" y="64"/>
                </a:lnTo>
                <a:lnTo>
                  <a:pt x="122413" y="106"/>
                </a:lnTo>
                <a:lnTo>
                  <a:pt x="121458" y="191"/>
                </a:lnTo>
                <a:lnTo>
                  <a:pt x="120483" y="255"/>
                </a:lnTo>
                <a:lnTo>
                  <a:pt x="119486" y="361"/>
                </a:lnTo>
                <a:lnTo>
                  <a:pt x="118489" y="467"/>
                </a:lnTo>
                <a:lnTo>
                  <a:pt x="117471" y="615"/>
                </a:lnTo>
                <a:lnTo>
                  <a:pt x="116431" y="764"/>
                </a:lnTo>
                <a:lnTo>
                  <a:pt x="115371" y="912"/>
                </a:lnTo>
                <a:lnTo>
                  <a:pt x="114289" y="1103"/>
                </a:lnTo>
                <a:lnTo>
                  <a:pt x="113207" y="1294"/>
                </a:lnTo>
                <a:lnTo>
                  <a:pt x="112083" y="1506"/>
                </a:lnTo>
                <a:lnTo>
                  <a:pt x="110937" y="1740"/>
                </a:lnTo>
                <a:lnTo>
                  <a:pt x="109771" y="1994"/>
                </a:lnTo>
                <a:lnTo>
                  <a:pt x="108583" y="2270"/>
                </a:lnTo>
                <a:lnTo>
                  <a:pt x="107374" y="2567"/>
                </a:lnTo>
                <a:lnTo>
                  <a:pt x="104892" y="3203"/>
                </a:lnTo>
                <a:lnTo>
                  <a:pt x="102283" y="3903"/>
                </a:lnTo>
                <a:lnTo>
                  <a:pt x="99589" y="4709"/>
                </a:lnTo>
                <a:lnTo>
                  <a:pt x="96768" y="5579"/>
                </a:lnTo>
                <a:lnTo>
                  <a:pt x="93841" y="6533"/>
                </a:lnTo>
                <a:lnTo>
                  <a:pt x="90765" y="7573"/>
                </a:lnTo>
                <a:lnTo>
                  <a:pt x="87583" y="8697"/>
                </a:lnTo>
                <a:lnTo>
                  <a:pt x="84274" y="9906"/>
                </a:lnTo>
                <a:lnTo>
                  <a:pt x="80817" y="11221"/>
                </a:lnTo>
                <a:lnTo>
                  <a:pt x="77211" y="12621"/>
                </a:lnTo>
                <a:lnTo>
                  <a:pt x="73457" y="14106"/>
                </a:lnTo>
                <a:lnTo>
                  <a:pt x="72460" y="14509"/>
                </a:lnTo>
                <a:lnTo>
                  <a:pt x="71484" y="14870"/>
                </a:lnTo>
                <a:lnTo>
                  <a:pt x="69532" y="15570"/>
                </a:lnTo>
                <a:lnTo>
                  <a:pt x="67602" y="16227"/>
                </a:lnTo>
                <a:lnTo>
                  <a:pt x="65693" y="16800"/>
                </a:lnTo>
                <a:lnTo>
                  <a:pt x="63805" y="17330"/>
                </a:lnTo>
                <a:lnTo>
                  <a:pt x="61939" y="17818"/>
                </a:lnTo>
                <a:lnTo>
                  <a:pt x="60072" y="18242"/>
                </a:lnTo>
                <a:lnTo>
                  <a:pt x="58248" y="18603"/>
                </a:lnTo>
                <a:lnTo>
                  <a:pt x="56445" y="18921"/>
                </a:lnTo>
                <a:lnTo>
                  <a:pt x="54663" y="19197"/>
                </a:lnTo>
                <a:lnTo>
                  <a:pt x="52881" y="19430"/>
                </a:lnTo>
                <a:lnTo>
                  <a:pt x="51142" y="19600"/>
                </a:lnTo>
                <a:lnTo>
                  <a:pt x="49424" y="19748"/>
                </a:lnTo>
                <a:lnTo>
                  <a:pt x="47727" y="19833"/>
                </a:lnTo>
                <a:lnTo>
                  <a:pt x="46051" y="19897"/>
                </a:lnTo>
                <a:lnTo>
                  <a:pt x="44418" y="19918"/>
                </a:lnTo>
                <a:lnTo>
                  <a:pt x="42785" y="19897"/>
                </a:lnTo>
                <a:lnTo>
                  <a:pt x="41194" y="19833"/>
                </a:lnTo>
                <a:lnTo>
                  <a:pt x="39624" y="19727"/>
                </a:lnTo>
                <a:lnTo>
                  <a:pt x="38076" y="19621"/>
                </a:lnTo>
                <a:lnTo>
                  <a:pt x="36548" y="19451"/>
                </a:lnTo>
                <a:lnTo>
                  <a:pt x="35042" y="19260"/>
                </a:lnTo>
                <a:lnTo>
                  <a:pt x="33579" y="19048"/>
                </a:lnTo>
                <a:lnTo>
                  <a:pt x="32136" y="18815"/>
                </a:lnTo>
                <a:lnTo>
                  <a:pt x="30736" y="18539"/>
                </a:lnTo>
                <a:lnTo>
                  <a:pt x="29336" y="18263"/>
                </a:lnTo>
                <a:lnTo>
                  <a:pt x="27979" y="17945"/>
                </a:lnTo>
                <a:lnTo>
                  <a:pt x="26664" y="17627"/>
                </a:lnTo>
                <a:lnTo>
                  <a:pt x="25370" y="17266"/>
                </a:lnTo>
                <a:lnTo>
                  <a:pt x="24097" y="16906"/>
                </a:lnTo>
                <a:lnTo>
                  <a:pt x="22846" y="16524"/>
                </a:lnTo>
                <a:lnTo>
                  <a:pt x="21637" y="16121"/>
                </a:lnTo>
                <a:lnTo>
                  <a:pt x="20470" y="15718"/>
                </a:lnTo>
                <a:lnTo>
                  <a:pt x="19325" y="15294"/>
                </a:lnTo>
                <a:lnTo>
                  <a:pt x="18200" y="14870"/>
                </a:lnTo>
                <a:lnTo>
                  <a:pt x="17119" y="14424"/>
                </a:lnTo>
                <a:lnTo>
                  <a:pt x="16079" y="13979"/>
                </a:lnTo>
                <a:lnTo>
                  <a:pt x="15061" y="13533"/>
                </a:lnTo>
                <a:lnTo>
                  <a:pt x="14085" y="13088"/>
                </a:lnTo>
                <a:lnTo>
                  <a:pt x="13131" y="12642"/>
                </a:lnTo>
                <a:lnTo>
                  <a:pt x="12219" y="12176"/>
                </a:lnTo>
                <a:lnTo>
                  <a:pt x="11328" y="11730"/>
                </a:lnTo>
                <a:lnTo>
                  <a:pt x="10479" y="11285"/>
                </a:lnTo>
                <a:lnTo>
                  <a:pt x="9673" y="10839"/>
                </a:lnTo>
                <a:lnTo>
                  <a:pt x="8167" y="9991"/>
                </a:lnTo>
                <a:lnTo>
                  <a:pt x="6788" y="9164"/>
                </a:lnTo>
                <a:lnTo>
                  <a:pt x="5579" y="8379"/>
                </a:lnTo>
                <a:lnTo>
                  <a:pt x="4498" y="7679"/>
                </a:lnTo>
                <a:lnTo>
                  <a:pt x="3586" y="7021"/>
                </a:lnTo>
                <a:lnTo>
                  <a:pt x="2843" y="6491"/>
                </a:lnTo>
                <a:lnTo>
                  <a:pt x="2249" y="6024"/>
                </a:lnTo>
                <a:lnTo>
                  <a:pt x="1825" y="5706"/>
                </a:lnTo>
                <a:lnTo>
                  <a:pt x="1464" y="5409"/>
                </a:lnTo>
                <a:lnTo>
                  <a:pt x="1" y="24754"/>
                </a:lnTo>
                <a:lnTo>
                  <a:pt x="145300" y="24754"/>
                </a:lnTo>
                <a:lnTo>
                  <a:pt x="145300" y="3691"/>
                </a:lnTo>
                <a:lnTo>
                  <a:pt x="143752" y="3139"/>
                </a:lnTo>
                <a:lnTo>
                  <a:pt x="142225" y="2630"/>
                </a:lnTo>
                <a:lnTo>
                  <a:pt x="140676" y="2164"/>
                </a:lnTo>
                <a:lnTo>
                  <a:pt x="139149" y="1740"/>
                </a:lnTo>
                <a:lnTo>
                  <a:pt x="137600" y="1337"/>
                </a:lnTo>
                <a:lnTo>
                  <a:pt x="136031" y="997"/>
                </a:lnTo>
                <a:lnTo>
                  <a:pt x="135246" y="849"/>
                </a:lnTo>
                <a:lnTo>
                  <a:pt x="134461" y="700"/>
                </a:lnTo>
                <a:lnTo>
                  <a:pt x="133655" y="573"/>
                </a:lnTo>
                <a:lnTo>
                  <a:pt x="132849" y="467"/>
                </a:lnTo>
                <a:lnTo>
                  <a:pt x="132022" y="361"/>
                </a:lnTo>
                <a:lnTo>
                  <a:pt x="131216" y="276"/>
                </a:lnTo>
                <a:lnTo>
                  <a:pt x="130388" y="191"/>
                </a:lnTo>
                <a:lnTo>
                  <a:pt x="129540" y="127"/>
                </a:lnTo>
                <a:lnTo>
                  <a:pt x="128692" y="64"/>
                </a:lnTo>
                <a:lnTo>
                  <a:pt x="127822" y="43"/>
                </a:lnTo>
                <a:lnTo>
                  <a:pt x="126952" y="21"/>
                </a:lnTo>
                <a:lnTo>
                  <a:pt x="1260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1566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37275" y="-133776"/>
            <a:ext cx="9174609" cy="2294387"/>
          </a:xfrm>
          <a:custGeom>
            <a:avLst/>
            <a:gdLst/>
            <a:ahLst/>
            <a:cxnLst/>
            <a:rect l="l" t="t" r="r" b="b"/>
            <a:pathLst>
              <a:path w="56836" h="32622" extrusionOk="0">
                <a:moveTo>
                  <a:pt x="56836" y="1"/>
                </a:moveTo>
                <a:lnTo>
                  <a:pt x="0" y="1458"/>
                </a:lnTo>
                <a:lnTo>
                  <a:pt x="0" y="5493"/>
                </a:lnTo>
                <a:lnTo>
                  <a:pt x="478" y="5446"/>
                </a:lnTo>
                <a:lnTo>
                  <a:pt x="1027" y="5446"/>
                </a:lnTo>
                <a:lnTo>
                  <a:pt x="1815" y="5470"/>
                </a:lnTo>
                <a:lnTo>
                  <a:pt x="2771" y="5541"/>
                </a:lnTo>
                <a:lnTo>
                  <a:pt x="3344" y="5613"/>
                </a:lnTo>
                <a:lnTo>
                  <a:pt x="3917" y="5708"/>
                </a:lnTo>
                <a:lnTo>
                  <a:pt x="4562" y="5804"/>
                </a:lnTo>
                <a:lnTo>
                  <a:pt x="5230" y="5947"/>
                </a:lnTo>
                <a:lnTo>
                  <a:pt x="5947" y="6114"/>
                </a:lnTo>
                <a:lnTo>
                  <a:pt x="6687" y="6305"/>
                </a:lnTo>
                <a:lnTo>
                  <a:pt x="7475" y="6544"/>
                </a:lnTo>
                <a:lnTo>
                  <a:pt x="8287" y="6807"/>
                </a:lnTo>
                <a:lnTo>
                  <a:pt x="9123" y="7117"/>
                </a:lnTo>
                <a:lnTo>
                  <a:pt x="10006" y="7476"/>
                </a:lnTo>
                <a:lnTo>
                  <a:pt x="10914" y="7882"/>
                </a:lnTo>
                <a:lnTo>
                  <a:pt x="11821" y="8335"/>
                </a:lnTo>
                <a:lnTo>
                  <a:pt x="12776" y="8813"/>
                </a:lnTo>
                <a:lnTo>
                  <a:pt x="13755" y="9386"/>
                </a:lnTo>
                <a:lnTo>
                  <a:pt x="14735" y="9983"/>
                </a:lnTo>
                <a:lnTo>
                  <a:pt x="15761" y="10652"/>
                </a:lnTo>
                <a:lnTo>
                  <a:pt x="16788" y="11368"/>
                </a:lnTo>
                <a:lnTo>
                  <a:pt x="17815" y="12156"/>
                </a:lnTo>
                <a:lnTo>
                  <a:pt x="18890" y="13016"/>
                </a:lnTo>
                <a:lnTo>
                  <a:pt x="19940" y="13947"/>
                </a:lnTo>
                <a:lnTo>
                  <a:pt x="21039" y="14950"/>
                </a:lnTo>
                <a:lnTo>
                  <a:pt x="22114" y="16025"/>
                </a:lnTo>
                <a:lnTo>
                  <a:pt x="25982" y="19965"/>
                </a:lnTo>
                <a:lnTo>
                  <a:pt x="27916" y="21923"/>
                </a:lnTo>
                <a:lnTo>
                  <a:pt x="28896" y="22854"/>
                </a:lnTo>
                <a:lnTo>
                  <a:pt x="29875" y="23786"/>
                </a:lnTo>
                <a:lnTo>
                  <a:pt x="30878" y="24693"/>
                </a:lnTo>
                <a:lnTo>
                  <a:pt x="31881" y="25577"/>
                </a:lnTo>
                <a:lnTo>
                  <a:pt x="32884" y="26413"/>
                </a:lnTo>
                <a:lnTo>
                  <a:pt x="33887" y="27225"/>
                </a:lnTo>
                <a:lnTo>
                  <a:pt x="34913" y="27989"/>
                </a:lnTo>
                <a:lnTo>
                  <a:pt x="35940" y="28729"/>
                </a:lnTo>
                <a:lnTo>
                  <a:pt x="36967" y="29398"/>
                </a:lnTo>
                <a:lnTo>
                  <a:pt x="38018" y="30019"/>
                </a:lnTo>
                <a:lnTo>
                  <a:pt x="38567" y="30305"/>
                </a:lnTo>
                <a:lnTo>
                  <a:pt x="39092" y="30592"/>
                </a:lnTo>
                <a:lnTo>
                  <a:pt x="39618" y="30854"/>
                </a:lnTo>
                <a:lnTo>
                  <a:pt x="40167" y="31093"/>
                </a:lnTo>
                <a:lnTo>
                  <a:pt x="40716" y="31332"/>
                </a:lnTo>
                <a:lnTo>
                  <a:pt x="41242" y="31547"/>
                </a:lnTo>
                <a:lnTo>
                  <a:pt x="41791" y="31738"/>
                </a:lnTo>
                <a:lnTo>
                  <a:pt x="42340" y="31905"/>
                </a:lnTo>
                <a:lnTo>
                  <a:pt x="42913" y="32072"/>
                </a:lnTo>
                <a:lnTo>
                  <a:pt x="43463" y="32216"/>
                </a:lnTo>
                <a:lnTo>
                  <a:pt x="44036" y="32335"/>
                </a:lnTo>
                <a:lnTo>
                  <a:pt x="44585" y="32430"/>
                </a:lnTo>
                <a:lnTo>
                  <a:pt x="45158" y="32502"/>
                </a:lnTo>
                <a:lnTo>
                  <a:pt x="45731" y="32574"/>
                </a:lnTo>
                <a:lnTo>
                  <a:pt x="46304" y="32598"/>
                </a:lnTo>
                <a:lnTo>
                  <a:pt x="46901" y="32622"/>
                </a:lnTo>
                <a:lnTo>
                  <a:pt x="47474" y="32622"/>
                </a:lnTo>
                <a:lnTo>
                  <a:pt x="48071" y="32574"/>
                </a:lnTo>
                <a:lnTo>
                  <a:pt x="48668" y="32526"/>
                </a:lnTo>
                <a:lnTo>
                  <a:pt x="49265" y="32454"/>
                </a:lnTo>
                <a:lnTo>
                  <a:pt x="49862" y="32359"/>
                </a:lnTo>
                <a:lnTo>
                  <a:pt x="50483" y="32216"/>
                </a:lnTo>
                <a:lnTo>
                  <a:pt x="51104" y="32072"/>
                </a:lnTo>
                <a:lnTo>
                  <a:pt x="51701" y="31905"/>
                </a:lnTo>
                <a:lnTo>
                  <a:pt x="52322" y="31690"/>
                </a:lnTo>
                <a:lnTo>
                  <a:pt x="52967" y="31451"/>
                </a:lnTo>
                <a:lnTo>
                  <a:pt x="53588" y="31213"/>
                </a:lnTo>
                <a:lnTo>
                  <a:pt x="54233" y="30926"/>
                </a:lnTo>
                <a:lnTo>
                  <a:pt x="54877" y="30592"/>
                </a:lnTo>
                <a:lnTo>
                  <a:pt x="55522" y="30257"/>
                </a:lnTo>
                <a:lnTo>
                  <a:pt x="56167" y="29875"/>
                </a:lnTo>
                <a:lnTo>
                  <a:pt x="56836" y="29493"/>
                </a:lnTo>
                <a:lnTo>
                  <a:pt x="568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540000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010399" y="-285400"/>
            <a:ext cx="4128492" cy="1601110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104775" dir="540000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11150" y="1449463"/>
            <a:ext cx="4668900" cy="16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 b="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835350" y="3196788"/>
            <a:ext cx="44241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5691573" y="-187211"/>
            <a:ext cx="3452489" cy="1285598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95250" dir="540000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235350" y="6884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196175" y="1588875"/>
            <a:ext cx="211500" cy="211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4271850" y="212839"/>
            <a:ext cx="600300" cy="143100"/>
            <a:chOff x="2985700" y="316300"/>
            <a:chExt cx="600300" cy="143100"/>
          </a:xfrm>
        </p:grpSpPr>
        <p:sp>
          <p:nvSpPr>
            <p:cNvPr id="19" name="Google Shape;19;p2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22;p2"/>
          <p:cNvSpPr/>
          <p:nvPr/>
        </p:nvSpPr>
        <p:spPr>
          <a:xfrm rot="10800000">
            <a:off x="7654500" y="6735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rot="5400000">
            <a:off x="-320575" y="2811625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1"/>
          <p:cNvSpPr/>
          <p:nvPr/>
        </p:nvSpPr>
        <p:spPr>
          <a:xfrm>
            <a:off x="1724100" y="472025"/>
            <a:ext cx="5695800" cy="5187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3" name="Google Shape;303;p21"/>
          <p:cNvPicPr preferRelativeResize="0"/>
          <p:nvPr/>
        </p:nvPicPr>
        <p:blipFill rotWithShape="1">
          <a:blip r:embed="rId2">
            <a:alphaModFix amt="40000"/>
          </a:blip>
          <a:srcRect l="38738" t="13798" r="4543" b="33333"/>
          <a:stretch/>
        </p:blipFill>
        <p:spPr>
          <a:xfrm rot="-5400000" flipH="1">
            <a:off x="5839201" y="1862349"/>
            <a:ext cx="5186374" cy="145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1"/>
          <p:cNvPicPr preferRelativeResize="0"/>
          <p:nvPr/>
        </p:nvPicPr>
        <p:blipFill rotWithShape="1">
          <a:blip r:embed="rId2">
            <a:alphaModFix amt="40000"/>
          </a:blip>
          <a:srcRect l="38738" t="13798" r="4543" b="33333"/>
          <a:stretch/>
        </p:blipFill>
        <p:spPr>
          <a:xfrm rot="5400000">
            <a:off x="-1863949" y="1863949"/>
            <a:ext cx="5186374" cy="145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21"/>
          <p:cNvSpPr txBox="1">
            <a:spLocks noGrp="1"/>
          </p:cNvSpPr>
          <p:nvPr>
            <p:ph type="title" idx="2"/>
          </p:nvPr>
        </p:nvSpPr>
        <p:spPr>
          <a:xfrm>
            <a:off x="1243280" y="1583009"/>
            <a:ext cx="2121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7" name="Google Shape;307;p21"/>
          <p:cNvSpPr txBox="1">
            <a:spLocks noGrp="1"/>
          </p:cNvSpPr>
          <p:nvPr>
            <p:ph type="subTitle" idx="1"/>
          </p:nvPr>
        </p:nvSpPr>
        <p:spPr>
          <a:xfrm>
            <a:off x="1386380" y="1930694"/>
            <a:ext cx="19782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1"/>
          <p:cNvSpPr txBox="1">
            <a:spLocks noGrp="1"/>
          </p:cNvSpPr>
          <p:nvPr>
            <p:ph type="title" idx="3"/>
          </p:nvPr>
        </p:nvSpPr>
        <p:spPr>
          <a:xfrm>
            <a:off x="5779420" y="1583009"/>
            <a:ext cx="2121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9" name="Google Shape;309;p21"/>
          <p:cNvSpPr txBox="1">
            <a:spLocks noGrp="1"/>
          </p:cNvSpPr>
          <p:nvPr>
            <p:ph type="subTitle" idx="4"/>
          </p:nvPr>
        </p:nvSpPr>
        <p:spPr>
          <a:xfrm>
            <a:off x="5779420" y="1930694"/>
            <a:ext cx="19782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21"/>
          <p:cNvSpPr txBox="1">
            <a:spLocks noGrp="1"/>
          </p:cNvSpPr>
          <p:nvPr>
            <p:ph type="title" idx="5"/>
          </p:nvPr>
        </p:nvSpPr>
        <p:spPr>
          <a:xfrm>
            <a:off x="1243280" y="3026648"/>
            <a:ext cx="2121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1" name="Google Shape;311;p21"/>
          <p:cNvSpPr txBox="1">
            <a:spLocks noGrp="1"/>
          </p:cNvSpPr>
          <p:nvPr>
            <p:ph type="subTitle" idx="6"/>
          </p:nvPr>
        </p:nvSpPr>
        <p:spPr>
          <a:xfrm>
            <a:off x="1386380" y="3377172"/>
            <a:ext cx="19782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1"/>
          <p:cNvSpPr txBox="1">
            <a:spLocks noGrp="1"/>
          </p:cNvSpPr>
          <p:nvPr>
            <p:ph type="title" idx="7"/>
          </p:nvPr>
        </p:nvSpPr>
        <p:spPr>
          <a:xfrm>
            <a:off x="5779420" y="3026648"/>
            <a:ext cx="2117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3" name="Google Shape;313;p21"/>
          <p:cNvSpPr txBox="1">
            <a:spLocks noGrp="1"/>
          </p:cNvSpPr>
          <p:nvPr>
            <p:ph type="subTitle" idx="8"/>
          </p:nvPr>
        </p:nvSpPr>
        <p:spPr>
          <a:xfrm>
            <a:off x="5779420" y="3377172"/>
            <a:ext cx="19782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314" name="Google Shape;314;p21"/>
          <p:cNvGrpSpPr/>
          <p:nvPr/>
        </p:nvGrpSpPr>
        <p:grpSpPr>
          <a:xfrm>
            <a:off x="7275024" y="3797712"/>
            <a:ext cx="3312528" cy="1553714"/>
            <a:chOff x="6132024" y="3797712"/>
            <a:chExt cx="3312528" cy="1553714"/>
          </a:xfrm>
        </p:grpSpPr>
        <p:sp>
          <p:nvSpPr>
            <p:cNvPr id="315" name="Google Shape;315;p21"/>
            <p:cNvSpPr/>
            <p:nvPr/>
          </p:nvSpPr>
          <p:spPr>
            <a:xfrm rot="10800000" flipH="1">
              <a:off x="6132024" y="3797712"/>
              <a:ext cx="3312528" cy="1553714"/>
            </a:xfrm>
            <a:custGeom>
              <a:avLst/>
              <a:gdLst/>
              <a:ahLst/>
              <a:cxnLst/>
              <a:rect l="l" t="t" r="r" b="b"/>
              <a:pathLst>
                <a:path w="35655" h="13828" extrusionOk="0">
                  <a:moveTo>
                    <a:pt x="35654" y="1"/>
                  </a:moveTo>
                  <a:lnTo>
                    <a:pt x="1" y="980"/>
                  </a:lnTo>
                  <a:lnTo>
                    <a:pt x="97" y="1195"/>
                  </a:lnTo>
                  <a:lnTo>
                    <a:pt x="407" y="1816"/>
                  </a:lnTo>
                  <a:lnTo>
                    <a:pt x="646" y="2245"/>
                  </a:lnTo>
                  <a:lnTo>
                    <a:pt x="932" y="2771"/>
                  </a:lnTo>
                  <a:lnTo>
                    <a:pt x="1291" y="3320"/>
                  </a:lnTo>
                  <a:lnTo>
                    <a:pt x="1696" y="3941"/>
                  </a:lnTo>
                  <a:lnTo>
                    <a:pt x="2174" y="4610"/>
                  </a:lnTo>
                  <a:lnTo>
                    <a:pt x="2723" y="5302"/>
                  </a:lnTo>
                  <a:lnTo>
                    <a:pt x="3344" y="6042"/>
                  </a:lnTo>
                  <a:lnTo>
                    <a:pt x="4037" y="6783"/>
                  </a:lnTo>
                  <a:lnTo>
                    <a:pt x="4801" y="7523"/>
                  </a:lnTo>
                  <a:lnTo>
                    <a:pt x="5613" y="8287"/>
                  </a:lnTo>
                  <a:lnTo>
                    <a:pt x="6067" y="8645"/>
                  </a:lnTo>
                  <a:lnTo>
                    <a:pt x="6544" y="9027"/>
                  </a:lnTo>
                  <a:lnTo>
                    <a:pt x="7022" y="9386"/>
                  </a:lnTo>
                  <a:lnTo>
                    <a:pt x="7523" y="9744"/>
                  </a:lnTo>
                  <a:lnTo>
                    <a:pt x="8049" y="10078"/>
                  </a:lnTo>
                  <a:lnTo>
                    <a:pt x="8598" y="10436"/>
                  </a:lnTo>
                  <a:lnTo>
                    <a:pt x="9147" y="10747"/>
                  </a:lnTo>
                  <a:lnTo>
                    <a:pt x="9744" y="11081"/>
                  </a:lnTo>
                  <a:lnTo>
                    <a:pt x="10341" y="11392"/>
                  </a:lnTo>
                  <a:lnTo>
                    <a:pt x="10986" y="11678"/>
                  </a:lnTo>
                  <a:lnTo>
                    <a:pt x="11631" y="11965"/>
                  </a:lnTo>
                  <a:lnTo>
                    <a:pt x="12299" y="12227"/>
                  </a:lnTo>
                  <a:lnTo>
                    <a:pt x="12992" y="12490"/>
                  </a:lnTo>
                  <a:lnTo>
                    <a:pt x="13708" y="12705"/>
                  </a:lnTo>
                  <a:lnTo>
                    <a:pt x="14449" y="12920"/>
                  </a:lnTo>
                  <a:lnTo>
                    <a:pt x="15213" y="13111"/>
                  </a:lnTo>
                  <a:lnTo>
                    <a:pt x="16001" y="13302"/>
                  </a:lnTo>
                  <a:lnTo>
                    <a:pt x="16813" y="13445"/>
                  </a:lnTo>
                  <a:lnTo>
                    <a:pt x="17625" y="13565"/>
                  </a:lnTo>
                  <a:lnTo>
                    <a:pt x="18484" y="13684"/>
                  </a:lnTo>
                  <a:lnTo>
                    <a:pt x="19368" y="13756"/>
                  </a:lnTo>
                  <a:lnTo>
                    <a:pt x="20275" y="13804"/>
                  </a:lnTo>
                  <a:lnTo>
                    <a:pt x="21207" y="13827"/>
                  </a:lnTo>
                  <a:lnTo>
                    <a:pt x="22162" y="13827"/>
                  </a:lnTo>
                  <a:lnTo>
                    <a:pt x="23141" y="13804"/>
                  </a:lnTo>
                  <a:lnTo>
                    <a:pt x="24144" y="13732"/>
                  </a:lnTo>
                  <a:lnTo>
                    <a:pt x="25171" y="13636"/>
                  </a:lnTo>
                  <a:lnTo>
                    <a:pt x="26222" y="13493"/>
                  </a:lnTo>
                  <a:lnTo>
                    <a:pt x="27320" y="13326"/>
                  </a:lnTo>
                  <a:lnTo>
                    <a:pt x="28419" y="13135"/>
                  </a:lnTo>
                  <a:lnTo>
                    <a:pt x="29565" y="12896"/>
                  </a:lnTo>
                  <a:lnTo>
                    <a:pt x="30735" y="12610"/>
                  </a:lnTo>
                  <a:lnTo>
                    <a:pt x="31905" y="12299"/>
                  </a:lnTo>
                  <a:lnTo>
                    <a:pt x="33123" y="11941"/>
                  </a:lnTo>
                  <a:lnTo>
                    <a:pt x="34389" y="11535"/>
                  </a:lnTo>
                  <a:lnTo>
                    <a:pt x="35654" y="11105"/>
                  </a:lnTo>
                  <a:lnTo>
                    <a:pt x="356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1272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1"/>
            <p:cNvSpPr/>
            <p:nvPr/>
          </p:nvSpPr>
          <p:spPr>
            <a:xfrm rot="10800000" flipH="1">
              <a:off x="6379675" y="3931046"/>
              <a:ext cx="2926562" cy="1372706"/>
            </a:xfrm>
            <a:custGeom>
              <a:avLst/>
              <a:gdLst/>
              <a:ahLst/>
              <a:cxnLst/>
              <a:rect l="l" t="t" r="r" b="b"/>
              <a:pathLst>
                <a:path w="35655" h="13828" extrusionOk="0">
                  <a:moveTo>
                    <a:pt x="35654" y="1"/>
                  </a:moveTo>
                  <a:lnTo>
                    <a:pt x="1" y="980"/>
                  </a:lnTo>
                  <a:lnTo>
                    <a:pt x="97" y="1195"/>
                  </a:lnTo>
                  <a:lnTo>
                    <a:pt x="407" y="1816"/>
                  </a:lnTo>
                  <a:lnTo>
                    <a:pt x="646" y="2245"/>
                  </a:lnTo>
                  <a:lnTo>
                    <a:pt x="932" y="2771"/>
                  </a:lnTo>
                  <a:lnTo>
                    <a:pt x="1291" y="3320"/>
                  </a:lnTo>
                  <a:lnTo>
                    <a:pt x="1696" y="3941"/>
                  </a:lnTo>
                  <a:lnTo>
                    <a:pt x="2174" y="4610"/>
                  </a:lnTo>
                  <a:lnTo>
                    <a:pt x="2723" y="5302"/>
                  </a:lnTo>
                  <a:lnTo>
                    <a:pt x="3344" y="6042"/>
                  </a:lnTo>
                  <a:lnTo>
                    <a:pt x="4037" y="6783"/>
                  </a:lnTo>
                  <a:lnTo>
                    <a:pt x="4801" y="7523"/>
                  </a:lnTo>
                  <a:lnTo>
                    <a:pt x="5613" y="8287"/>
                  </a:lnTo>
                  <a:lnTo>
                    <a:pt x="6067" y="8645"/>
                  </a:lnTo>
                  <a:lnTo>
                    <a:pt x="6544" y="9027"/>
                  </a:lnTo>
                  <a:lnTo>
                    <a:pt x="7022" y="9386"/>
                  </a:lnTo>
                  <a:lnTo>
                    <a:pt x="7523" y="9744"/>
                  </a:lnTo>
                  <a:lnTo>
                    <a:pt x="8049" y="10078"/>
                  </a:lnTo>
                  <a:lnTo>
                    <a:pt x="8598" y="10436"/>
                  </a:lnTo>
                  <a:lnTo>
                    <a:pt x="9147" y="10747"/>
                  </a:lnTo>
                  <a:lnTo>
                    <a:pt x="9744" y="11081"/>
                  </a:lnTo>
                  <a:lnTo>
                    <a:pt x="10341" y="11392"/>
                  </a:lnTo>
                  <a:lnTo>
                    <a:pt x="10986" y="11678"/>
                  </a:lnTo>
                  <a:lnTo>
                    <a:pt x="11631" y="11965"/>
                  </a:lnTo>
                  <a:lnTo>
                    <a:pt x="12299" y="12227"/>
                  </a:lnTo>
                  <a:lnTo>
                    <a:pt x="12992" y="12490"/>
                  </a:lnTo>
                  <a:lnTo>
                    <a:pt x="13708" y="12705"/>
                  </a:lnTo>
                  <a:lnTo>
                    <a:pt x="14449" y="12920"/>
                  </a:lnTo>
                  <a:lnTo>
                    <a:pt x="15213" y="13111"/>
                  </a:lnTo>
                  <a:lnTo>
                    <a:pt x="16001" y="13302"/>
                  </a:lnTo>
                  <a:lnTo>
                    <a:pt x="16813" y="13445"/>
                  </a:lnTo>
                  <a:lnTo>
                    <a:pt x="17625" y="13565"/>
                  </a:lnTo>
                  <a:lnTo>
                    <a:pt x="18484" y="13684"/>
                  </a:lnTo>
                  <a:lnTo>
                    <a:pt x="19368" y="13756"/>
                  </a:lnTo>
                  <a:lnTo>
                    <a:pt x="20275" y="13804"/>
                  </a:lnTo>
                  <a:lnTo>
                    <a:pt x="21207" y="13827"/>
                  </a:lnTo>
                  <a:lnTo>
                    <a:pt x="22162" y="13827"/>
                  </a:lnTo>
                  <a:lnTo>
                    <a:pt x="23141" y="13804"/>
                  </a:lnTo>
                  <a:lnTo>
                    <a:pt x="24144" y="13732"/>
                  </a:lnTo>
                  <a:lnTo>
                    <a:pt x="25171" y="13636"/>
                  </a:lnTo>
                  <a:lnTo>
                    <a:pt x="26222" y="13493"/>
                  </a:lnTo>
                  <a:lnTo>
                    <a:pt x="27320" y="13326"/>
                  </a:lnTo>
                  <a:lnTo>
                    <a:pt x="28419" y="13135"/>
                  </a:lnTo>
                  <a:lnTo>
                    <a:pt x="29565" y="12896"/>
                  </a:lnTo>
                  <a:lnTo>
                    <a:pt x="30735" y="12610"/>
                  </a:lnTo>
                  <a:lnTo>
                    <a:pt x="31905" y="12299"/>
                  </a:lnTo>
                  <a:lnTo>
                    <a:pt x="33123" y="11941"/>
                  </a:lnTo>
                  <a:lnTo>
                    <a:pt x="34389" y="11535"/>
                  </a:lnTo>
                  <a:lnTo>
                    <a:pt x="35654" y="11105"/>
                  </a:lnTo>
                  <a:lnTo>
                    <a:pt x="356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1272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" name="Google Shape;317;p21"/>
          <p:cNvGrpSpPr/>
          <p:nvPr/>
        </p:nvGrpSpPr>
        <p:grpSpPr>
          <a:xfrm flipH="1">
            <a:off x="-1573701" y="3863412"/>
            <a:ext cx="3312528" cy="1553714"/>
            <a:chOff x="6132024" y="3797712"/>
            <a:chExt cx="3312528" cy="1553714"/>
          </a:xfrm>
        </p:grpSpPr>
        <p:sp>
          <p:nvSpPr>
            <p:cNvPr id="318" name="Google Shape;318;p21"/>
            <p:cNvSpPr/>
            <p:nvPr/>
          </p:nvSpPr>
          <p:spPr>
            <a:xfrm rot="10800000" flipH="1">
              <a:off x="6132024" y="3797712"/>
              <a:ext cx="3312528" cy="1553714"/>
            </a:xfrm>
            <a:custGeom>
              <a:avLst/>
              <a:gdLst/>
              <a:ahLst/>
              <a:cxnLst/>
              <a:rect l="l" t="t" r="r" b="b"/>
              <a:pathLst>
                <a:path w="35655" h="13828" extrusionOk="0">
                  <a:moveTo>
                    <a:pt x="35654" y="1"/>
                  </a:moveTo>
                  <a:lnTo>
                    <a:pt x="1" y="980"/>
                  </a:lnTo>
                  <a:lnTo>
                    <a:pt x="97" y="1195"/>
                  </a:lnTo>
                  <a:lnTo>
                    <a:pt x="407" y="1816"/>
                  </a:lnTo>
                  <a:lnTo>
                    <a:pt x="646" y="2245"/>
                  </a:lnTo>
                  <a:lnTo>
                    <a:pt x="932" y="2771"/>
                  </a:lnTo>
                  <a:lnTo>
                    <a:pt x="1291" y="3320"/>
                  </a:lnTo>
                  <a:lnTo>
                    <a:pt x="1696" y="3941"/>
                  </a:lnTo>
                  <a:lnTo>
                    <a:pt x="2174" y="4610"/>
                  </a:lnTo>
                  <a:lnTo>
                    <a:pt x="2723" y="5302"/>
                  </a:lnTo>
                  <a:lnTo>
                    <a:pt x="3344" y="6042"/>
                  </a:lnTo>
                  <a:lnTo>
                    <a:pt x="4037" y="6783"/>
                  </a:lnTo>
                  <a:lnTo>
                    <a:pt x="4801" y="7523"/>
                  </a:lnTo>
                  <a:lnTo>
                    <a:pt x="5613" y="8287"/>
                  </a:lnTo>
                  <a:lnTo>
                    <a:pt x="6067" y="8645"/>
                  </a:lnTo>
                  <a:lnTo>
                    <a:pt x="6544" y="9027"/>
                  </a:lnTo>
                  <a:lnTo>
                    <a:pt x="7022" y="9386"/>
                  </a:lnTo>
                  <a:lnTo>
                    <a:pt x="7523" y="9744"/>
                  </a:lnTo>
                  <a:lnTo>
                    <a:pt x="8049" y="10078"/>
                  </a:lnTo>
                  <a:lnTo>
                    <a:pt x="8598" y="10436"/>
                  </a:lnTo>
                  <a:lnTo>
                    <a:pt x="9147" y="10747"/>
                  </a:lnTo>
                  <a:lnTo>
                    <a:pt x="9744" y="11081"/>
                  </a:lnTo>
                  <a:lnTo>
                    <a:pt x="10341" y="11392"/>
                  </a:lnTo>
                  <a:lnTo>
                    <a:pt x="10986" y="11678"/>
                  </a:lnTo>
                  <a:lnTo>
                    <a:pt x="11631" y="11965"/>
                  </a:lnTo>
                  <a:lnTo>
                    <a:pt x="12299" y="12227"/>
                  </a:lnTo>
                  <a:lnTo>
                    <a:pt x="12992" y="12490"/>
                  </a:lnTo>
                  <a:lnTo>
                    <a:pt x="13708" y="12705"/>
                  </a:lnTo>
                  <a:lnTo>
                    <a:pt x="14449" y="12920"/>
                  </a:lnTo>
                  <a:lnTo>
                    <a:pt x="15213" y="13111"/>
                  </a:lnTo>
                  <a:lnTo>
                    <a:pt x="16001" y="13302"/>
                  </a:lnTo>
                  <a:lnTo>
                    <a:pt x="16813" y="13445"/>
                  </a:lnTo>
                  <a:lnTo>
                    <a:pt x="17625" y="13565"/>
                  </a:lnTo>
                  <a:lnTo>
                    <a:pt x="18484" y="13684"/>
                  </a:lnTo>
                  <a:lnTo>
                    <a:pt x="19368" y="13756"/>
                  </a:lnTo>
                  <a:lnTo>
                    <a:pt x="20275" y="13804"/>
                  </a:lnTo>
                  <a:lnTo>
                    <a:pt x="21207" y="13827"/>
                  </a:lnTo>
                  <a:lnTo>
                    <a:pt x="22162" y="13827"/>
                  </a:lnTo>
                  <a:lnTo>
                    <a:pt x="23141" y="13804"/>
                  </a:lnTo>
                  <a:lnTo>
                    <a:pt x="24144" y="13732"/>
                  </a:lnTo>
                  <a:lnTo>
                    <a:pt x="25171" y="13636"/>
                  </a:lnTo>
                  <a:lnTo>
                    <a:pt x="26222" y="13493"/>
                  </a:lnTo>
                  <a:lnTo>
                    <a:pt x="27320" y="13326"/>
                  </a:lnTo>
                  <a:lnTo>
                    <a:pt x="28419" y="13135"/>
                  </a:lnTo>
                  <a:lnTo>
                    <a:pt x="29565" y="12896"/>
                  </a:lnTo>
                  <a:lnTo>
                    <a:pt x="30735" y="12610"/>
                  </a:lnTo>
                  <a:lnTo>
                    <a:pt x="31905" y="12299"/>
                  </a:lnTo>
                  <a:lnTo>
                    <a:pt x="33123" y="11941"/>
                  </a:lnTo>
                  <a:lnTo>
                    <a:pt x="34389" y="11535"/>
                  </a:lnTo>
                  <a:lnTo>
                    <a:pt x="35654" y="11105"/>
                  </a:lnTo>
                  <a:lnTo>
                    <a:pt x="356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2088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1"/>
            <p:cNvSpPr/>
            <p:nvPr/>
          </p:nvSpPr>
          <p:spPr>
            <a:xfrm rot="10800000" flipH="1">
              <a:off x="6379675" y="3931046"/>
              <a:ext cx="2926562" cy="1372706"/>
            </a:xfrm>
            <a:custGeom>
              <a:avLst/>
              <a:gdLst/>
              <a:ahLst/>
              <a:cxnLst/>
              <a:rect l="l" t="t" r="r" b="b"/>
              <a:pathLst>
                <a:path w="35655" h="13828" extrusionOk="0">
                  <a:moveTo>
                    <a:pt x="35654" y="1"/>
                  </a:moveTo>
                  <a:lnTo>
                    <a:pt x="1" y="980"/>
                  </a:lnTo>
                  <a:lnTo>
                    <a:pt x="97" y="1195"/>
                  </a:lnTo>
                  <a:lnTo>
                    <a:pt x="407" y="1816"/>
                  </a:lnTo>
                  <a:lnTo>
                    <a:pt x="646" y="2245"/>
                  </a:lnTo>
                  <a:lnTo>
                    <a:pt x="932" y="2771"/>
                  </a:lnTo>
                  <a:lnTo>
                    <a:pt x="1291" y="3320"/>
                  </a:lnTo>
                  <a:lnTo>
                    <a:pt x="1696" y="3941"/>
                  </a:lnTo>
                  <a:lnTo>
                    <a:pt x="2174" y="4610"/>
                  </a:lnTo>
                  <a:lnTo>
                    <a:pt x="2723" y="5302"/>
                  </a:lnTo>
                  <a:lnTo>
                    <a:pt x="3344" y="6042"/>
                  </a:lnTo>
                  <a:lnTo>
                    <a:pt x="4037" y="6783"/>
                  </a:lnTo>
                  <a:lnTo>
                    <a:pt x="4801" y="7523"/>
                  </a:lnTo>
                  <a:lnTo>
                    <a:pt x="5613" y="8287"/>
                  </a:lnTo>
                  <a:lnTo>
                    <a:pt x="6067" y="8645"/>
                  </a:lnTo>
                  <a:lnTo>
                    <a:pt x="6544" y="9027"/>
                  </a:lnTo>
                  <a:lnTo>
                    <a:pt x="7022" y="9386"/>
                  </a:lnTo>
                  <a:lnTo>
                    <a:pt x="7523" y="9744"/>
                  </a:lnTo>
                  <a:lnTo>
                    <a:pt x="8049" y="10078"/>
                  </a:lnTo>
                  <a:lnTo>
                    <a:pt x="8598" y="10436"/>
                  </a:lnTo>
                  <a:lnTo>
                    <a:pt x="9147" y="10747"/>
                  </a:lnTo>
                  <a:lnTo>
                    <a:pt x="9744" y="11081"/>
                  </a:lnTo>
                  <a:lnTo>
                    <a:pt x="10341" y="11392"/>
                  </a:lnTo>
                  <a:lnTo>
                    <a:pt x="10986" y="11678"/>
                  </a:lnTo>
                  <a:lnTo>
                    <a:pt x="11631" y="11965"/>
                  </a:lnTo>
                  <a:lnTo>
                    <a:pt x="12299" y="12227"/>
                  </a:lnTo>
                  <a:lnTo>
                    <a:pt x="12992" y="12490"/>
                  </a:lnTo>
                  <a:lnTo>
                    <a:pt x="13708" y="12705"/>
                  </a:lnTo>
                  <a:lnTo>
                    <a:pt x="14449" y="12920"/>
                  </a:lnTo>
                  <a:lnTo>
                    <a:pt x="15213" y="13111"/>
                  </a:lnTo>
                  <a:lnTo>
                    <a:pt x="16001" y="13302"/>
                  </a:lnTo>
                  <a:lnTo>
                    <a:pt x="16813" y="13445"/>
                  </a:lnTo>
                  <a:lnTo>
                    <a:pt x="17625" y="13565"/>
                  </a:lnTo>
                  <a:lnTo>
                    <a:pt x="18484" y="13684"/>
                  </a:lnTo>
                  <a:lnTo>
                    <a:pt x="19368" y="13756"/>
                  </a:lnTo>
                  <a:lnTo>
                    <a:pt x="20275" y="13804"/>
                  </a:lnTo>
                  <a:lnTo>
                    <a:pt x="21207" y="13827"/>
                  </a:lnTo>
                  <a:lnTo>
                    <a:pt x="22162" y="13827"/>
                  </a:lnTo>
                  <a:lnTo>
                    <a:pt x="23141" y="13804"/>
                  </a:lnTo>
                  <a:lnTo>
                    <a:pt x="24144" y="13732"/>
                  </a:lnTo>
                  <a:lnTo>
                    <a:pt x="25171" y="13636"/>
                  </a:lnTo>
                  <a:lnTo>
                    <a:pt x="26222" y="13493"/>
                  </a:lnTo>
                  <a:lnTo>
                    <a:pt x="27320" y="13326"/>
                  </a:lnTo>
                  <a:lnTo>
                    <a:pt x="28419" y="13135"/>
                  </a:lnTo>
                  <a:lnTo>
                    <a:pt x="29565" y="12896"/>
                  </a:lnTo>
                  <a:lnTo>
                    <a:pt x="30735" y="12610"/>
                  </a:lnTo>
                  <a:lnTo>
                    <a:pt x="31905" y="12299"/>
                  </a:lnTo>
                  <a:lnTo>
                    <a:pt x="33123" y="11941"/>
                  </a:lnTo>
                  <a:lnTo>
                    <a:pt x="34389" y="11535"/>
                  </a:lnTo>
                  <a:lnTo>
                    <a:pt x="35654" y="11105"/>
                  </a:lnTo>
                  <a:lnTo>
                    <a:pt x="356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2088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" name="Google Shape;320;p21"/>
          <p:cNvGrpSpPr/>
          <p:nvPr/>
        </p:nvGrpSpPr>
        <p:grpSpPr>
          <a:xfrm rot="-5400000">
            <a:off x="8514575" y="4584189"/>
            <a:ext cx="600300" cy="143100"/>
            <a:chOff x="2985700" y="316300"/>
            <a:chExt cx="600300" cy="143100"/>
          </a:xfrm>
        </p:grpSpPr>
        <p:sp>
          <p:nvSpPr>
            <p:cNvPr id="321" name="Google Shape;321;p21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1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1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21"/>
          <p:cNvSpPr/>
          <p:nvPr/>
        </p:nvSpPr>
        <p:spPr>
          <a:xfrm rot="5400000" flipH="1">
            <a:off x="-275012" y="72665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1"/>
          <p:cNvSpPr/>
          <p:nvPr/>
        </p:nvSpPr>
        <p:spPr>
          <a:xfrm flipH="1">
            <a:off x="156838" y="1981475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1"/>
          <p:cNvSpPr/>
          <p:nvPr/>
        </p:nvSpPr>
        <p:spPr>
          <a:xfrm flipH="1">
            <a:off x="355538" y="1604850"/>
            <a:ext cx="211500" cy="211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5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p22"/>
          <p:cNvGrpSpPr/>
          <p:nvPr/>
        </p:nvGrpSpPr>
        <p:grpSpPr>
          <a:xfrm>
            <a:off x="7275024" y="3797712"/>
            <a:ext cx="3312528" cy="1553714"/>
            <a:chOff x="6132024" y="3797712"/>
            <a:chExt cx="3312528" cy="1553714"/>
          </a:xfrm>
        </p:grpSpPr>
        <p:sp>
          <p:nvSpPr>
            <p:cNvPr id="329" name="Google Shape;329;p22"/>
            <p:cNvSpPr/>
            <p:nvPr/>
          </p:nvSpPr>
          <p:spPr>
            <a:xfrm rot="10800000" flipH="1">
              <a:off x="6132024" y="3797712"/>
              <a:ext cx="3312528" cy="1553714"/>
            </a:xfrm>
            <a:custGeom>
              <a:avLst/>
              <a:gdLst/>
              <a:ahLst/>
              <a:cxnLst/>
              <a:rect l="l" t="t" r="r" b="b"/>
              <a:pathLst>
                <a:path w="35655" h="13828" extrusionOk="0">
                  <a:moveTo>
                    <a:pt x="35654" y="1"/>
                  </a:moveTo>
                  <a:lnTo>
                    <a:pt x="1" y="980"/>
                  </a:lnTo>
                  <a:lnTo>
                    <a:pt x="97" y="1195"/>
                  </a:lnTo>
                  <a:lnTo>
                    <a:pt x="407" y="1816"/>
                  </a:lnTo>
                  <a:lnTo>
                    <a:pt x="646" y="2245"/>
                  </a:lnTo>
                  <a:lnTo>
                    <a:pt x="932" y="2771"/>
                  </a:lnTo>
                  <a:lnTo>
                    <a:pt x="1291" y="3320"/>
                  </a:lnTo>
                  <a:lnTo>
                    <a:pt x="1696" y="3941"/>
                  </a:lnTo>
                  <a:lnTo>
                    <a:pt x="2174" y="4610"/>
                  </a:lnTo>
                  <a:lnTo>
                    <a:pt x="2723" y="5302"/>
                  </a:lnTo>
                  <a:lnTo>
                    <a:pt x="3344" y="6042"/>
                  </a:lnTo>
                  <a:lnTo>
                    <a:pt x="4037" y="6783"/>
                  </a:lnTo>
                  <a:lnTo>
                    <a:pt x="4801" y="7523"/>
                  </a:lnTo>
                  <a:lnTo>
                    <a:pt x="5613" y="8287"/>
                  </a:lnTo>
                  <a:lnTo>
                    <a:pt x="6067" y="8645"/>
                  </a:lnTo>
                  <a:lnTo>
                    <a:pt x="6544" y="9027"/>
                  </a:lnTo>
                  <a:lnTo>
                    <a:pt x="7022" y="9386"/>
                  </a:lnTo>
                  <a:lnTo>
                    <a:pt x="7523" y="9744"/>
                  </a:lnTo>
                  <a:lnTo>
                    <a:pt x="8049" y="10078"/>
                  </a:lnTo>
                  <a:lnTo>
                    <a:pt x="8598" y="10436"/>
                  </a:lnTo>
                  <a:lnTo>
                    <a:pt x="9147" y="10747"/>
                  </a:lnTo>
                  <a:lnTo>
                    <a:pt x="9744" y="11081"/>
                  </a:lnTo>
                  <a:lnTo>
                    <a:pt x="10341" y="11392"/>
                  </a:lnTo>
                  <a:lnTo>
                    <a:pt x="10986" y="11678"/>
                  </a:lnTo>
                  <a:lnTo>
                    <a:pt x="11631" y="11965"/>
                  </a:lnTo>
                  <a:lnTo>
                    <a:pt x="12299" y="12227"/>
                  </a:lnTo>
                  <a:lnTo>
                    <a:pt x="12992" y="12490"/>
                  </a:lnTo>
                  <a:lnTo>
                    <a:pt x="13708" y="12705"/>
                  </a:lnTo>
                  <a:lnTo>
                    <a:pt x="14449" y="12920"/>
                  </a:lnTo>
                  <a:lnTo>
                    <a:pt x="15213" y="13111"/>
                  </a:lnTo>
                  <a:lnTo>
                    <a:pt x="16001" y="13302"/>
                  </a:lnTo>
                  <a:lnTo>
                    <a:pt x="16813" y="13445"/>
                  </a:lnTo>
                  <a:lnTo>
                    <a:pt x="17625" y="13565"/>
                  </a:lnTo>
                  <a:lnTo>
                    <a:pt x="18484" y="13684"/>
                  </a:lnTo>
                  <a:lnTo>
                    <a:pt x="19368" y="13756"/>
                  </a:lnTo>
                  <a:lnTo>
                    <a:pt x="20275" y="13804"/>
                  </a:lnTo>
                  <a:lnTo>
                    <a:pt x="21207" y="13827"/>
                  </a:lnTo>
                  <a:lnTo>
                    <a:pt x="22162" y="13827"/>
                  </a:lnTo>
                  <a:lnTo>
                    <a:pt x="23141" y="13804"/>
                  </a:lnTo>
                  <a:lnTo>
                    <a:pt x="24144" y="13732"/>
                  </a:lnTo>
                  <a:lnTo>
                    <a:pt x="25171" y="13636"/>
                  </a:lnTo>
                  <a:lnTo>
                    <a:pt x="26222" y="13493"/>
                  </a:lnTo>
                  <a:lnTo>
                    <a:pt x="27320" y="13326"/>
                  </a:lnTo>
                  <a:lnTo>
                    <a:pt x="28419" y="13135"/>
                  </a:lnTo>
                  <a:lnTo>
                    <a:pt x="29565" y="12896"/>
                  </a:lnTo>
                  <a:lnTo>
                    <a:pt x="30735" y="12610"/>
                  </a:lnTo>
                  <a:lnTo>
                    <a:pt x="31905" y="12299"/>
                  </a:lnTo>
                  <a:lnTo>
                    <a:pt x="33123" y="11941"/>
                  </a:lnTo>
                  <a:lnTo>
                    <a:pt x="34389" y="11535"/>
                  </a:lnTo>
                  <a:lnTo>
                    <a:pt x="35654" y="11105"/>
                  </a:lnTo>
                  <a:lnTo>
                    <a:pt x="356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1272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 rot="10800000" flipH="1">
              <a:off x="6379675" y="3931046"/>
              <a:ext cx="2926562" cy="1372706"/>
            </a:xfrm>
            <a:custGeom>
              <a:avLst/>
              <a:gdLst/>
              <a:ahLst/>
              <a:cxnLst/>
              <a:rect l="l" t="t" r="r" b="b"/>
              <a:pathLst>
                <a:path w="35655" h="13828" extrusionOk="0">
                  <a:moveTo>
                    <a:pt x="35654" y="1"/>
                  </a:moveTo>
                  <a:lnTo>
                    <a:pt x="1" y="980"/>
                  </a:lnTo>
                  <a:lnTo>
                    <a:pt x="97" y="1195"/>
                  </a:lnTo>
                  <a:lnTo>
                    <a:pt x="407" y="1816"/>
                  </a:lnTo>
                  <a:lnTo>
                    <a:pt x="646" y="2245"/>
                  </a:lnTo>
                  <a:lnTo>
                    <a:pt x="932" y="2771"/>
                  </a:lnTo>
                  <a:lnTo>
                    <a:pt x="1291" y="3320"/>
                  </a:lnTo>
                  <a:lnTo>
                    <a:pt x="1696" y="3941"/>
                  </a:lnTo>
                  <a:lnTo>
                    <a:pt x="2174" y="4610"/>
                  </a:lnTo>
                  <a:lnTo>
                    <a:pt x="2723" y="5302"/>
                  </a:lnTo>
                  <a:lnTo>
                    <a:pt x="3344" y="6042"/>
                  </a:lnTo>
                  <a:lnTo>
                    <a:pt x="4037" y="6783"/>
                  </a:lnTo>
                  <a:lnTo>
                    <a:pt x="4801" y="7523"/>
                  </a:lnTo>
                  <a:lnTo>
                    <a:pt x="5613" y="8287"/>
                  </a:lnTo>
                  <a:lnTo>
                    <a:pt x="6067" y="8645"/>
                  </a:lnTo>
                  <a:lnTo>
                    <a:pt x="6544" y="9027"/>
                  </a:lnTo>
                  <a:lnTo>
                    <a:pt x="7022" y="9386"/>
                  </a:lnTo>
                  <a:lnTo>
                    <a:pt x="7523" y="9744"/>
                  </a:lnTo>
                  <a:lnTo>
                    <a:pt x="8049" y="10078"/>
                  </a:lnTo>
                  <a:lnTo>
                    <a:pt x="8598" y="10436"/>
                  </a:lnTo>
                  <a:lnTo>
                    <a:pt x="9147" y="10747"/>
                  </a:lnTo>
                  <a:lnTo>
                    <a:pt x="9744" y="11081"/>
                  </a:lnTo>
                  <a:lnTo>
                    <a:pt x="10341" y="11392"/>
                  </a:lnTo>
                  <a:lnTo>
                    <a:pt x="10986" y="11678"/>
                  </a:lnTo>
                  <a:lnTo>
                    <a:pt x="11631" y="11965"/>
                  </a:lnTo>
                  <a:lnTo>
                    <a:pt x="12299" y="12227"/>
                  </a:lnTo>
                  <a:lnTo>
                    <a:pt x="12992" y="12490"/>
                  </a:lnTo>
                  <a:lnTo>
                    <a:pt x="13708" y="12705"/>
                  </a:lnTo>
                  <a:lnTo>
                    <a:pt x="14449" y="12920"/>
                  </a:lnTo>
                  <a:lnTo>
                    <a:pt x="15213" y="13111"/>
                  </a:lnTo>
                  <a:lnTo>
                    <a:pt x="16001" y="13302"/>
                  </a:lnTo>
                  <a:lnTo>
                    <a:pt x="16813" y="13445"/>
                  </a:lnTo>
                  <a:lnTo>
                    <a:pt x="17625" y="13565"/>
                  </a:lnTo>
                  <a:lnTo>
                    <a:pt x="18484" y="13684"/>
                  </a:lnTo>
                  <a:lnTo>
                    <a:pt x="19368" y="13756"/>
                  </a:lnTo>
                  <a:lnTo>
                    <a:pt x="20275" y="13804"/>
                  </a:lnTo>
                  <a:lnTo>
                    <a:pt x="21207" y="13827"/>
                  </a:lnTo>
                  <a:lnTo>
                    <a:pt x="22162" y="13827"/>
                  </a:lnTo>
                  <a:lnTo>
                    <a:pt x="23141" y="13804"/>
                  </a:lnTo>
                  <a:lnTo>
                    <a:pt x="24144" y="13732"/>
                  </a:lnTo>
                  <a:lnTo>
                    <a:pt x="25171" y="13636"/>
                  </a:lnTo>
                  <a:lnTo>
                    <a:pt x="26222" y="13493"/>
                  </a:lnTo>
                  <a:lnTo>
                    <a:pt x="27320" y="13326"/>
                  </a:lnTo>
                  <a:lnTo>
                    <a:pt x="28419" y="13135"/>
                  </a:lnTo>
                  <a:lnTo>
                    <a:pt x="29565" y="12896"/>
                  </a:lnTo>
                  <a:lnTo>
                    <a:pt x="30735" y="12610"/>
                  </a:lnTo>
                  <a:lnTo>
                    <a:pt x="31905" y="12299"/>
                  </a:lnTo>
                  <a:lnTo>
                    <a:pt x="33123" y="11941"/>
                  </a:lnTo>
                  <a:lnTo>
                    <a:pt x="34389" y="11535"/>
                  </a:lnTo>
                  <a:lnTo>
                    <a:pt x="35654" y="11105"/>
                  </a:lnTo>
                  <a:lnTo>
                    <a:pt x="356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1272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22"/>
          <p:cNvSpPr/>
          <p:nvPr/>
        </p:nvSpPr>
        <p:spPr>
          <a:xfrm>
            <a:off x="1724100" y="472025"/>
            <a:ext cx="5695800" cy="5187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2" name="Google Shape;332;p22"/>
          <p:cNvPicPr preferRelativeResize="0"/>
          <p:nvPr/>
        </p:nvPicPr>
        <p:blipFill rotWithShape="1">
          <a:blip r:embed="rId2">
            <a:alphaModFix amt="40000"/>
          </a:blip>
          <a:srcRect l="38738" t="13798" r="4543" b="33333"/>
          <a:stretch/>
        </p:blipFill>
        <p:spPr>
          <a:xfrm rot="5400000">
            <a:off x="-1863949" y="1863949"/>
            <a:ext cx="5186374" cy="145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34" name="Google Shape;334;p22"/>
          <p:cNvGrpSpPr/>
          <p:nvPr/>
        </p:nvGrpSpPr>
        <p:grpSpPr>
          <a:xfrm flipH="1">
            <a:off x="-1573701" y="3863412"/>
            <a:ext cx="3312528" cy="1553714"/>
            <a:chOff x="6132024" y="3797712"/>
            <a:chExt cx="3312528" cy="1553714"/>
          </a:xfrm>
        </p:grpSpPr>
        <p:sp>
          <p:nvSpPr>
            <p:cNvPr id="335" name="Google Shape;335;p22"/>
            <p:cNvSpPr/>
            <p:nvPr/>
          </p:nvSpPr>
          <p:spPr>
            <a:xfrm rot="10800000" flipH="1">
              <a:off x="6132024" y="3797712"/>
              <a:ext cx="3312528" cy="1553714"/>
            </a:xfrm>
            <a:custGeom>
              <a:avLst/>
              <a:gdLst/>
              <a:ahLst/>
              <a:cxnLst/>
              <a:rect l="l" t="t" r="r" b="b"/>
              <a:pathLst>
                <a:path w="35655" h="13828" extrusionOk="0">
                  <a:moveTo>
                    <a:pt x="35654" y="1"/>
                  </a:moveTo>
                  <a:lnTo>
                    <a:pt x="1" y="980"/>
                  </a:lnTo>
                  <a:lnTo>
                    <a:pt x="97" y="1195"/>
                  </a:lnTo>
                  <a:lnTo>
                    <a:pt x="407" y="1816"/>
                  </a:lnTo>
                  <a:lnTo>
                    <a:pt x="646" y="2245"/>
                  </a:lnTo>
                  <a:lnTo>
                    <a:pt x="932" y="2771"/>
                  </a:lnTo>
                  <a:lnTo>
                    <a:pt x="1291" y="3320"/>
                  </a:lnTo>
                  <a:lnTo>
                    <a:pt x="1696" y="3941"/>
                  </a:lnTo>
                  <a:lnTo>
                    <a:pt x="2174" y="4610"/>
                  </a:lnTo>
                  <a:lnTo>
                    <a:pt x="2723" y="5302"/>
                  </a:lnTo>
                  <a:lnTo>
                    <a:pt x="3344" y="6042"/>
                  </a:lnTo>
                  <a:lnTo>
                    <a:pt x="4037" y="6783"/>
                  </a:lnTo>
                  <a:lnTo>
                    <a:pt x="4801" y="7523"/>
                  </a:lnTo>
                  <a:lnTo>
                    <a:pt x="5613" y="8287"/>
                  </a:lnTo>
                  <a:lnTo>
                    <a:pt x="6067" y="8645"/>
                  </a:lnTo>
                  <a:lnTo>
                    <a:pt x="6544" y="9027"/>
                  </a:lnTo>
                  <a:lnTo>
                    <a:pt x="7022" y="9386"/>
                  </a:lnTo>
                  <a:lnTo>
                    <a:pt x="7523" y="9744"/>
                  </a:lnTo>
                  <a:lnTo>
                    <a:pt x="8049" y="10078"/>
                  </a:lnTo>
                  <a:lnTo>
                    <a:pt x="8598" y="10436"/>
                  </a:lnTo>
                  <a:lnTo>
                    <a:pt x="9147" y="10747"/>
                  </a:lnTo>
                  <a:lnTo>
                    <a:pt x="9744" y="11081"/>
                  </a:lnTo>
                  <a:lnTo>
                    <a:pt x="10341" y="11392"/>
                  </a:lnTo>
                  <a:lnTo>
                    <a:pt x="10986" y="11678"/>
                  </a:lnTo>
                  <a:lnTo>
                    <a:pt x="11631" y="11965"/>
                  </a:lnTo>
                  <a:lnTo>
                    <a:pt x="12299" y="12227"/>
                  </a:lnTo>
                  <a:lnTo>
                    <a:pt x="12992" y="12490"/>
                  </a:lnTo>
                  <a:lnTo>
                    <a:pt x="13708" y="12705"/>
                  </a:lnTo>
                  <a:lnTo>
                    <a:pt x="14449" y="12920"/>
                  </a:lnTo>
                  <a:lnTo>
                    <a:pt x="15213" y="13111"/>
                  </a:lnTo>
                  <a:lnTo>
                    <a:pt x="16001" y="13302"/>
                  </a:lnTo>
                  <a:lnTo>
                    <a:pt x="16813" y="13445"/>
                  </a:lnTo>
                  <a:lnTo>
                    <a:pt x="17625" y="13565"/>
                  </a:lnTo>
                  <a:lnTo>
                    <a:pt x="18484" y="13684"/>
                  </a:lnTo>
                  <a:lnTo>
                    <a:pt x="19368" y="13756"/>
                  </a:lnTo>
                  <a:lnTo>
                    <a:pt x="20275" y="13804"/>
                  </a:lnTo>
                  <a:lnTo>
                    <a:pt x="21207" y="13827"/>
                  </a:lnTo>
                  <a:lnTo>
                    <a:pt x="22162" y="13827"/>
                  </a:lnTo>
                  <a:lnTo>
                    <a:pt x="23141" y="13804"/>
                  </a:lnTo>
                  <a:lnTo>
                    <a:pt x="24144" y="13732"/>
                  </a:lnTo>
                  <a:lnTo>
                    <a:pt x="25171" y="13636"/>
                  </a:lnTo>
                  <a:lnTo>
                    <a:pt x="26222" y="13493"/>
                  </a:lnTo>
                  <a:lnTo>
                    <a:pt x="27320" y="13326"/>
                  </a:lnTo>
                  <a:lnTo>
                    <a:pt x="28419" y="13135"/>
                  </a:lnTo>
                  <a:lnTo>
                    <a:pt x="29565" y="12896"/>
                  </a:lnTo>
                  <a:lnTo>
                    <a:pt x="30735" y="12610"/>
                  </a:lnTo>
                  <a:lnTo>
                    <a:pt x="31905" y="12299"/>
                  </a:lnTo>
                  <a:lnTo>
                    <a:pt x="33123" y="11941"/>
                  </a:lnTo>
                  <a:lnTo>
                    <a:pt x="34389" y="11535"/>
                  </a:lnTo>
                  <a:lnTo>
                    <a:pt x="35654" y="11105"/>
                  </a:lnTo>
                  <a:lnTo>
                    <a:pt x="356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2088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2"/>
            <p:cNvSpPr/>
            <p:nvPr/>
          </p:nvSpPr>
          <p:spPr>
            <a:xfrm rot="10800000" flipH="1">
              <a:off x="6379675" y="3931046"/>
              <a:ext cx="2926562" cy="1372706"/>
            </a:xfrm>
            <a:custGeom>
              <a:avLst/>
              <a:gdLst/>
              <a:ahLst/>
              <a:cxnLst/>
              <a:rect l="l" t="t" r="r" b="b"/>
              <a:pathLst>
                <a:path w="35655" h="13828" extrusionOk="0">
                  <a:moveTo>
                    <a:pt x="35654" y="1"/>
                  </a:moveTo>
                  <a:lnTo>
                    <a:pt x="1" y="980"/>
                  </a:lnTo>
                  <a:lnTo>
                    <a:pt x="97" y="1195"/>
                  </a:lnTo>
                  <a:lnTo>
                    <a:pt x="407" y="1816"/>
                  </a:lnTo>
                  <a:lnTo>
                    <a:pt x="646" y="2245"/>
                  </a:lnTo>
                  <a:lnTo>
                    <a:pt x="932" y="2771"/>
                  </a:lnTo>
                  <a:lnTo>
                    <a:pt x="1291" y="3320"/>
                  </a:lnTo>
                  <a:lnTo>
                    <a:pt x="1696" y="3941"/>
                  </a:lnTo>
                  <a:lnTo>
                    <a:pt x="2174" y="4610"/>
                  </a:lnTo>
                  <a:lnTo>
                    <a:pt x="2723" y="5302"/>
                  </a:lnTo>
                  <a:lnTo>
                    <a:pt x="3344" y="6042"/>
                  </a:lnTo>
                  <a:lnTo>
                    <a:pt x="4037" y="6783"/>
                  </a:lnTo>
                  <a:lnTo>
                    <a:pt x="4801" y="7523"/>
                  </a:lnTo>
                  <a:lnTo>
                    <a:pt x="5613" y="8287"/>
                  </a:lnTo>
                  <a:lnTo>
                    <a:pt x="6067" y="8645"/>
                  </a:lnTo>
                  <a:lnTo>
                    <a:pt x="6544" y="9027"/>
                  </a:lnTo>
                  <a:lnTo>
                    <a:pt x="7022" y="9386"/>
                  </a:lnTo>
                  <a:lnTo>
                    <a:pt x="7523" y="9744"/>
                  </a:lnTo>
                  <a:lnTo>
                    <a:pt x="8049" y="10078"/>
                  </a:lnTo>
                  <a:lnTo>
                    <a:pt x="8598" y="10436"/>
                  </a:lnTo>
                  <a:lnTo>
                    <a:pt x="9147" y="10747"/>
                  </a:lnTo>
                  <a:lnTo>
                    <a:pt x="9744" y="11081"/>
                  </a:lnTo>
                  <a:lnTo>
                    <a:pt x="10341" y="11392"/>
                  </a:lnTo>
                  <a:lnTo>
                    <a:pt x="10986" y="11678"/>
                  </a:lnTo>
                  <a:lnTo>
                    <a:pt x="11631" y="11965"/>
                  </a:lnTo>
                  <a:lnTo>
                    <a:pt x="12299" y="12227"/>
                  </a:lnTo>
                  <a:lnTo>
                    <a:pt x="12992" y="12490"/>
                  </a:lnTo>
                  <a:lnTo>
                    <a:pt x="13708" y="12705"/>
                  </a:lnTo>
                  <a:lnTo>
                    <a:pt x="14449" y="12920"/>
                  </a:lnTo>
                  <a:lnTo>
                    <a:pt x="15213" y="13111"/>
                  </a:lnTo>
                  <a:lnTo>
                    <a:pt x="16001" y="13302"/>
                  </a:lnTo>
                  <a:lnTo>
                    <a:pt x="16813" y="13445"/>
                  </a:lnTo>
                  <a:lnTo>
                    <a:pt x="17625" y="13565"/>
                  </a:lnTo>
                  <a:lnTo>
                    <a:pt x="18484" y="13684"/>
                  </a:lnTo>
                  <a:lnTo>
                    <a:pt x="19368" y="13756"/>
                  </a:lnTo>
                  <a:lnTo>
                    <a:pt x="20275" y="13804"/>
                  </a:lnTo>
                  <a:lnTo>
                    <a:pt x="21207" y="13827"/>
                  </a:lnTo>
                  <a:lnTo>
                    <a:pt x="22162" y="13827"/>
                  </a:lnTo>
                  <a:lnTo>
                    <a:pt x="23141" y="13804"/>
                  </a:lnTo>
                  <a:lnTo>
                    <a:pt x="24144" y="13732"/>
                  </a:lnTo>
                  <a:lnTo>
                    <a:pt x="25171" y="13636"/>
                  </a:lnTo>
                  <a:lnTo>
                    <a:pt x="26222" y="13493"/>
                  </a:lnTo>
                  <a:lnTo>
                    <a:pt x="27320" y="13326"/>
                  </a:lnTo>
                  <a:lnTo>
                    <a:pt x="28419" y="13135"/>
                  </a:lnTo>
                  <a:lnTo>
                    <a:pt x="29565" y="12896"/>
                  </a:lnTo>
                  <a:lnTo>
                    <a:pt x="30735" y="12610"/>
                  </a:lnTo>
                  <a:lnTo>
                    <a:pt x="31905" y="12299"/>
                  </a:lnTo>
                  <a:lnTo>
                    <a:pt x="33123" y="11941"/>
                  </a:lnTo>
                  <a:lnTo>
                    <a:pt x="34389" y="11535"/>
                  </a:lnTo>
                  <a:lnTo>
                    <a:pt x="35654" y="11105"/>
                  </a:lnTo>
                  <a:lnTo>
                    <a:pt x="356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2088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" name="Google Shape;337;p22"/>
          <p:cNvGrpSpPr/>
          <p:nvPr/>
        </p:nvGrpSpPr>
        <p:grpSpPr>
          <a:xfrm rot="-5400000">
            <a:off x="8514575" y="4584189"/>
            <a:ext cx="600300" cy="143100"/>
            <a:chOff x="2985700" y="316300"/>
            <a:chExt cx="600300" cy="143100"/>
          </a:xfrm>
        </p:grpSpPr>
        <p:sp>
          <p:nvSpPr>
            <p:cNvPr id="338" name="Google Shape;338;p22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2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2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22"/>
          <p:cNvSpPr/>
          <p:nvPr/>
        </p:nvSpPr>
        <p:spPr>
          <a:xfrm rot="5400000" flipH="1">
            <a:off x="-275012" y="72665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2"/>
          <p:cNvSpPr/>
          <p:nvPr/>
        </p:nvSpPr>
        <p:spPr>
          <a:xfrm flipH="1">
            <a:off x="156838" y="1981475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2"/>
          <p:cNvSpPr/>
          <p:nvPr/>
        </p:nvSpPr>
        <p:spPr>
          <a:xfrm flipH="1">
            <a:off x="355538" y="1604850"/>
            <a:ext cx="211500" cy="211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2"/>
          <p:cNvSpPr txBox="1">
            <a:spLocks noGrp="1"/>
          </p:cNvSpPr>
          <p:nvPr>
            <p:ph type="title" idx="2"/>
          </p:nvPr>
        </p:nvSpPr>
        <p:spPr>
          <a:xfrm>
            <a:off x="1101224" y="1682850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5" name="Google Shape;345;p22"/>
          <p:cNvSpPr txBox="1">
            <a:spLocks noGrp="1"/>
          </p:cNvSpPr>
          <p:nvPr>
            <p:ph type="subTitle" idx="1"/>
          </p:nvPr>
        </p:nvSpPr>
        <p:spPr>
          <a:xfrm>
            <a:off x="1101224" y="2040775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22"/>
          <p:cNvSpPr txBox="1">
            <a:spLocks noGrp="1"/>
          </p:cNvSpPr>
          <p:nvPr>
            <p:ph type="title" idx="3"/>
          </p:nvPr>
        </p:nvSpPr>
        <p:spPr>
          <a:xfrm>
            <a:off x="3578997" y="1682850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7" name="Google Shape;347;p22"/>
          <p:cNvSpPr txBox="1">
            <a:spLocks noGrp="1"/>
          </p:cNvSpPr>
          <p:nvPr>
            <p:ph type="subTitle" idx="4"/>
          </p:nvPr>
        </p:nvSpPr>
        <p:spPr>
          <a:xfrm>
            <a:off x="3578997" y="2040775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22"/>
          <p:cNvSpPr txBox="1">
            <a:spLocks noGrp="1"/>
          </p:cNvSpPr>
          <p:nvPr>
            <p:ph type="title" idx="5"/>
          </p:nvPr>
        </p:nvSpPr>
        <p:spPr>
          <a:xfrm>
            <a:off x="1101224" y="3268650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9" name="Google Shape;349;p22"/>
          <p:cNvSpPr txBox="1">
            <a:spLocks noGrp="1"/>
          </p:cNvSpPr>
          <p:nvPr>
            <p:ph type="subTitle" idx="6"/>
          </p:nvPr>
        </p:nvSpPr>
        <p:spPr>
          <a:xfrm>
            <a:off x="1101224" y="3626575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2"/>
          <p:cNvSpPr txBox="1">
            <a:spLocks noGrp="1"/>
          </p:cNvSpPr>
          <p:nvPr>
            <p:ph type="title" idx="7"/>
          </p:nvPr>
        </p:nvSpPr>
        <p:spPr>
          <a:xfrm>
            <a:off x="3578997" y="3268650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1" name="Google Shape;351;p22"/>
          <p:cNvSpPr txBox="1">
            <a:spLocks noGrp="1"/>
          </p:cNvSpPr>
          <p:nvPr>
            <p:ph type="subTitle" idx="8"/>
          </p:nvPr>
        </p:nvSpPr>
        <p:spPr>
          <a:xfrm>
            <a:off x="3578997" y="3626575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22"/>
          <p:cNvSpPr txBox="1">
            <a:spLocks noGrp="1"/>
          </p:cNvSpPr>
          <p:nvPr>
            <p:ph type="title" idx="9"/>
          </p:nvPr>
        </p:nvSpPr>
        <p:spPr>
          <a:xfrm>
            <a:off x="6056776" y="1682850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3" name="Google Shape;353;p22"/>
          <p:cNvSpPr txBox="1">
            <a:spLocks noGrp="1"/>
          </p:cNvSpPr>
          <p:nvPr>
            <p:ph type="subTitle" idx="13"/>
          </p:nvPr>
        </p:nvSpPr>
        <p:spPr>
          <a:xfrm>
            <a:off x="6056776" y="2040775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2"/>
          <p:cNvSpPr txBox="1">
            <a:spLocks noGrp="1"/>
          </p:cNvSpPr>
          <p:nvPr>
            <p:ph type="title" idx="14"/>
          </p:nvPr>
        </p:nvSpPr>
        <p:spPr>
          <a:xfrm>
            <a:off x="6056776" y="3268650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5" name="Google Shape;355;p22"/>
          <p:cNvSpPr txBox="1">
            <a:spLocks noGrp="1"/>
          </p:cNvSpPr>
          <p:nvPr>
            <p:ph type="subTitle" idx="15"/>
          </p:nvPr>
        </p:nvSpPr>
        <p:spPr>
          <a:xfrm>
            <a:off x="6056776" y="3626575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oogle Shape;407;p26"/>
          <p:cNvGrpSpPr/>
          <p:nvPr/>
        </p:nvGrpSpPr>
        <p:grpSpPr>
          <a:xfrm rot="5400000">
            <a:off x="4199734" y="247480"/>
            <a:ext cx="742428" cy="9141555"/>
            <a:chOff x="4159264" y="-6535"/>
            <a:chExt cx="1096805" cy="5154237"/>
          </a:xfrm>
        </p:grpSpPr>
        <p:sp>
          <p:nvSpPr>
            <p:cNvPr id="408" name="Google Shape;408;p26"/>
            <p:cNvSpPr/>
            <p:nvPr/>
          </p:nvSpPr>
          <p:spPr>
            <a:xfrm rot="5400000" flipH="1">
              <a:off x="2046057" y="2109009"/>
              <a:ext cx="5151899" cy="925486"/>
            </a:xfrm>
            <a:custGeom>
              <a:avLst/>
              <a:gdLst/>
              <a:ahLst/>
              <a:cxnLst/>
              <a:rect l="l" t="t" r="r" b="b"/>
              <a:pathLst>
                <a:path w="56836" h="32622" extrusionOk="0">
                  <a:moveTo>
                    <a:pt x="56836" y="1"/>
                  </a:moveTo>
                  <a:lnTo>
                    <a:pt x="0" y="1458"/>
                  </a:lnTo>
                  <a:lnTo>
                    <a:pt x="0" y="5493"/>
                  </a:lnTo>
                  <a:lnTo>
                    <a:pt x="478" y="5446"/>
                  </a:lnTo>
                  <a:lnTo>
                    <a:pt x="1027" y="5446"/>
                  </a:lnTo>
                  <a:lnTo>
                    <a:pt x="1815" y="5470"/>
                  </a:lnTo>
                  <a:lnTo>
                    <a:pt x="2771" y="5541"/>
                  </a:lnTo>
                  <a:lnTo>
                    <a:pt x="3344" y="5613"/>
                  </a:lnTo>
                  <a:lnTo>
                    <a:pt x="3917" y="5708"/>
                  </a:lnTo>
                  <a:lnTo>
                    <a:pt x="4562" y="5804"/>
                  </a:lnTo>
                  <a:lnTo>
                    <a:pt x="5230" y="5947"/>
                  </a:lnTo>
                  <a:lnTo>
                    <a:pt x="5947" y="6114"/>
                  </a:lnTo>
                  <a:lnTo>
                    <a:pt x="6687" y="6305"/>
                  </a:lnTo>
                  <a:lnTo>
                    <a:pt x="7475" y="6544"/>
                  </a:lnTo>
                  <a:lnTo>
                    <a:pt x="8287" y="6807"/>
                  </a:lnTo>
                  <a:lnTo>
                    <a:pt x="9123" y="7117"/>
                  </a:lnTo>
                  <a:lnTo>
                    <a:pt x="10006" y="7476"/>
                  </a:lnTo>
                  <a:lnTo>
                    <a:pt x="10914" y="7882"/>
                  </a:lnTo>
                  <a:lnTo>
                    <a:pt x="11821" y="8335"/>
                  </a:lnTo>
                  <a:lnTo>
                    <a:pt x="12776" y="8813"/>
                  </a:lnTo>
                  <a:lnTo>
                    <a:pt x="13755" y="9386"/>
                  </a:lnTo>
                  <a:lnTo>
                    <a:pt x="14735" y="9983"/>
                  </a:lnTo>
                  <a:lnTo>
                    <a:pt x="15761" y="10652"/>
                  </a:lnTo>
                  <a:lnTo>
                    <a:pt x="16788" y="11368"/>
                  </a:lnTo>
                  <a:lnTo>
                    <a:pt x="17815" y="12156"/>
                  </a:lnTo>
                  <a:lnTo>
                    <a:pt x="18890" y="13016"/>
                  </a:lnTo>
                  <a:lnTo>
                    <a:pt x="19940" y="13947"/>
                  </a:lnTo>
                  <a:lnTo>
                    <a:pt x="21039" y="14950"/>
                  </a:lnTo>
                  <a:lnTo>
                    <a:pt x="22114" y="16025"/>
                  </a:lnTo>
                  <a:lnTo>
                    <a:pt x="25982" y="19965"/>
                  </a:lnTo>
                  <a:lnTo>
                    <a:pt x="27916" y="21923"/>
                  </a:lnTo>
                  <a:lnTo>
                    <a:pt x="28896" y="22854"/>
                  </a:lnTo>
                  <a:lnTo>
                    <a:pt x="29875" y="23786"/>
                  </a:lnTo>
                  <a:lnTo>
                    <a:pt x="30878" y="24693"/>
                  </a:lnTo>
                  <a:lnTo>
                    <a:pt x="31881" y="25577"/>
                  </a:lnTo>
                  <a:lnTo>
                    <a:pt x="32884" y="26413"/>
                  </a:lnTo>
                  <a:lnTo>
                    <a:pt x="33887" y="27225"/>
                  </a:lnTo>
                  <a:lnTo>
                    <a:pt x="34913" y="27989"/>
                  </a:lnTo>
                  <a:lnTo>
                    <a:pt x="35940" y="28729"/>
                  </a:lnTo>
                  <a:lnTo>
                    <a:pt x="36967" y="29398"/>
                  </a:lnTo>
                  <a:lnTo>
                    <a:pt x="38018" y="30019"/>
                  </a:lnTo>
                  <a:lnTo>
                    <a:pt x="38567" y="30305"/>
                  </a:lnTo>
                  <a:lnTo>
                    <a:pt x="39092" y="30592"/>
                  </a:lnTo>
                  <a:lnTo>
                    <a:pt x="39618" y="30854"/>
                  </a:lnTo>
                  <a:lnTo>
                    <a:pt x="40167" y="31093"/>
                  </a:lnTo>
                  <a:lnTo>
                    <a:pt x="40716" y="31332"/>
                  </a:lnTo>
                  <a:lnTo>
                    <a:pt x="41242" y="31547"/>
                  </a:lnTo>
                  <a:lnTo>
                    <a:pt x="41791" y="31738"/>
                  </a:lnTo>
                  <a:lnTo>
                    <a:pt x="42340" y="31905"/>
                  </a:lnTo>
                  <a:lnTo>
                    <a:pt x="42913" y="32072"/>
                  </a:lnTo>
                  <a:lnTo>
                    <a:pt x="43463" y="32216"/>
                  </a:lnTo>
                  <a:lnTo>
                    <a:pt x="44036" y="32335"/>
                  </a:lnTo>
                  <a:lnTo>
                    <a:pt x="44585" y="32430"/>
                  </a:lnTo>
                  <a:lnTo>
                    <a:pt x="45158" y="32502"/>
                  </a:lnTo>
                  <a:lnTo>
                    <a:pt x="45731" y="32574"/>
                  </a:lnTo>
                  <a:lnTo>
                    <a:pt x="46304" y="32598"/>
                  </a:lnTo>
                  <a:lnTo>
                    <a:pt x="46901" y="32622"/>
                  </a:lnTo>
                  <a:lnTo>
                    <a:pt x="47474" y="32622"/>
                  </a:lnTo>
                  <a:lnTo>
                    <a:pt x="48071" y="32574"/>
                  </a:lnTo>
                  <a:lnTo>
                    <a:pt x="48668" y="32526"/>
                  </a:lnTo>
                  <a:lnTo>
                    <a:pt x="49265" y="32454"/>
                  </a:lnTo>
                  <a:lnTo>
                    <a:pt x="49862" y="32359"/>
                  </a:lnTo>
                  <a:lnTo>
                    <a:pt x="50483" y="32216"/>
                  </a:lnTo>
                  <a:lnTo>
                    <a:pt x="51104" y="32072"/>
                  </a:lnTo>
                  <a:lnTo>
                    <a:pt x="51701" y="31905"/>
                  </a:lnTo>
                  <a:lnTo>
                    <a:pt x="52322" y="31690"/>
                  </a:lnTo>
                  <a:lnTo>
                    <a:pt x="52967" y="31451"/>
                  </a:lnTo>
                  <a:lnTo>
                    <a:pt x="53588" y="31213"/>
                  </a:lnTo>
                  <a:lnTo>
                    <a:pt x="54233" y="30926"/>
                  </a:lnTo>
                  <a:lnTo>
                    <a:pt x="54877" y="30592"/>
                  </a:lnTo>
                  <a:lnTo>
                    <a:pt x="55522" y="30257"/>
                  </a:lnTo>
                  <a:lnTo>
                    <a:pt x="56167" y="29875"/>
                  </a:lnTo>
                  <a:lnTo>
                    <a:pt x="56836" y="29493"/>
                  </a:lnTo>
                  <a:lnTo>
                    <a:pt x="568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1746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6"/>
            <p:cNvSpPr/>
            <p:nvPr/>
          </p:nvSpPr>
          <p:spPr>
            <a:xfrm>
              <a:off x="4973169" y="-6535"/>
              <a:ext cx="2829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26"/>
          <p:cNvSpPr/>
          <p:nvPr/>
        </p:nvSpPr>
        <p:spPr>
          <a:xfrm rot="10800000">
            <a:off x="7598200" y="478980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6"/>
          <p:cNvSpPr/>
          <p:nvPr/>
        </p:nvSpPr>
        <p:spPr>
          <a:xfrm>
            <a:off x="7200160" y="-161875"/>
            <a:ext cx="2502624" cy="970587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76200" dir="78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6"/>
          <p:cNvSpPr/>
          <p:nvPr/>
        </p:nvSpPr>
        <p:spPr>
          <a:xfrm>
            <a:off x="7613080" y="-102353"/>
            <a:ext cx="2092885" cy="779332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66675" dir="78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2384744"/>
            <a:ext cx="9143999" cy="275876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-103625" y="3608150"/>
            <a:ext cx="9242597" cy="1563093"/>
          </a:xfrm>
          <a:custGeom>
            <a:avLst/>
            <a:gdLst/>
            <a:ahLst/>
            <a:cxnLst/>
            <a:rect l="l" t="t" r="r" b="b"/>
            <a:pathLst>
              <a:path w="145301" h="24755" extrusionOk="0">
                <a:moveTo>
                  <a:pt x="125170" y="0"/>
                </a:moveTo>
                <a:lnTo>
                  <a:pt x="124258" y="21"/>
                </a:lnTo>
                <a:lnTo>
                  <a:pt x="123346" y="64"/>
                </a:lnTo>
                <a:lnTo>
                  <a:pt x="122413" y="106"/>
                </a:lnTo>
                <a:lnTo>
                  <a:pt x="121458" y="191"/>
                </a:lnTo>
                <a:lnTo>
                  <a:pt x="120483" y="255"/>
                </a:lnTo>
                <a:lnTo>
                  <a:pt x="119486" y="361"/>
                </a:lnTo>
                <a:lnTo>
                  <a:pt x="118489" y="467"/>
                </a:lnTo>
                <a:lnTo>
                  <a:pt x="117471" y="615"/>
                </a:lnTo>
                <a:lnTo>
                  <a:pt x="116431" y="764"/>
                </a:lnTo>
                <a:lnTo>
                  <a:pt x="115371" y="912"/>
                </a:lnTo>
                <a:lnTo>
                  <a:pt x="114289" y="1103"/>
                </a:lnTo>
                <a:lnTo>
                  <a:pt x="113207" y="1294"/>
                </a:lnTo>
                <a:lnTo>
                  <a:pt x="112083" y="1506"/>
                </a:lnTo>
                <a:lnTo>
                  <a:pt x="110937" y="1740"/>
                </a:lnTo>
                <a:lnTo>
                  <a:pt x="109771" y="1994"/>
                </a:lnTo>
                <a:lnTo>
                  <a:pt x="108583" y="2270"/>
                </a:lnTo>
                <a:lnTo>
                  <a:pt x="107374" y="2567"/>
                </a:lnTo>
                <a:lnTo>
                  <a:pt x="104892" y="3203"/>
                </a:lnTo>
                <a:lnTo>
                  <a:pt x="102283" y="3903"/>
                </a:lnTo>
                <a:lnTo>
                  <a:pt x="99589" y="4709"/>
                </a:lnTo>
                <a:lnTo>
                  <a:pt x="96768" y="5579"/>
                </a:lnTo>
                <a:lnTo>
                  <a:pt x="93841" y="6533"/>
                </a:lnTo>
                <a:lnTo>
                  <a:pt x="90765" y="7573"/>
                </a:lnTo>
                <a:lnTo>
                  <a:pt x="87583" y="8697"/>
                </a:lnTo>
                <a:lnTo>
                  <a:pt x="84274" y="9906"/>
                </a:lnTo>
                <a:lnTo>
                  <a:pt x="80817" y="11221"/>
                </a:lnTo>
                <a:lnTo>
                  <a:pt x="77211" y="12621"/>
                </a:lnTo>
                <a:lnTo>
                  <a:pt x="73457" y="14106"/>
                </a:lnTo>
                <a:lnTo>
                  <a:pt x="72460" y="14509"/>
                </a:lnTo>
                <a:lnTo>
                  <a:pt x="71484" y="14870"/>
                </a:lnTo>
                <a:lnTo>
                  <a:pt x="69532" y="15570"/>
                </a:lnTo>
                <a:lnTo>
                  <a:pt x="67602" y="16227"/>
                </a:lnTo>
                <a:lnTo>
                  <a:pt x="65693" y="16800"/>
                </a:lnTo>
                <a:lnTo>
                  <a:pt x="63805" y="17330"/>
                </a:lnTo>
                <a:lnTo>
                  <a:pt x="61939" y="17818"/>
                </a:lnTo>
                <a:lnTo>
                  <a:pt x="60072" y="18242"/>
                </a:lnTo>
                <a:lnTo>
                  <a:pt x="58248" y="18603"/>
                </a:lnTo>
                <a:lnTo>
                  <a:pt x="56445" y="18921"/>
                </a:lnTo>
                <a:lnTo>
                  <a:pt x="54663" y="19197"/>
                </a:lnTo>
                <a:lnTo>
                  <a:pt x="52881" y="19430"/>
                </a:lnTo>
                <a:lnTo>
                  <a:pt x="51142" y="19600"/>
                </a:lnTo>
                <a:lnTo>
                  <a:pt x="49424" y="19748"/>
                </a:lnTo>
                <a:lnTo>
                  <a:pt x="47727" y="19833"/>
                </a:lnTo>
                <a:lnTo>
                  <a:pt x="46051" y="19897"/>
                </a:lnTo>
                <a:lnTo>
                  <a:pt x="44418" y="19918"/>
                </a:lnTo>
                <a:lnTo>
                  <a:pt x="42785" y="19897"/>
                </a:lnTo>
                <a:lnTo>
                  <a:pt x="41194" y="19833"/>
                </a:lnTo>
                <a:lnTo>
                  <a:pt x="39624" y="19727"/>
                </a:lnTo>
                <a:lnTo>
                  <a:pt x="38076" y="19621"/>
                </a:lnTo>
                <a:lnTo>
                  <a:pt x="36548" y="19451"/>
                </a:lnTo>
                <a:lnTo>
                  <a:pt x="35042" y="19260"/>
                </a:lnTo>
                <a:lnTo>
                  <a:pt x="33579" y="19048"/>
                </a:lnTo>
                <a:lnTo>
                  <a:pt x="32136" y="18815"/>
                </a:lnTo>
                <a:lnTo>
                  <a:pt x="30736" y="18539"/>
                </a:lnTo>
                <a:lnTo>
                  <a:pt x="29336" y="18263"/>
                </a:lnTo>
                <a:lnTo>
                  <a:pt x="27979" y="17945"/>
                </a:lnTo>
                <a:lnTo>
                  <a:pt x="26664" y="17627"/>
                </a:lnTo>
                <a:lnTo>
                  <a:pt x="25370" y="17266"/>
                </a:lnTo>
                <a:lnTo>
                  <a:pt x="24097" y="16906"/>
                </a:lnTo>
                <a:lnTo>
                  <a:pt x="22846" y="16524"/>
                </a:lnTo>
                <a:lnTo>
                  <a:pt x="21637" y="16121"/>
                </a:lnTo>
                <a:lnTo>
                  <a:pt x="20470" y="15718"/>
                </a:lnTo>
                <a:lnTo>
                  <a:pt x="19325" y="15294"/>
                </a:lnTo>
                <a:lnTo>
                  <a:pt x="18200" y="14870"/>
                </a:lnTo>
                <a:lnTo>
                  <a:pt x="17119" y="14424"/>
                </a:lnTo>
                <a:lnTo>
                  <a:pt x="16079" y="13979"/>
                </a:lnTo>
                <a:lnTo>
                  <a:pt x="15061" y="13533"/>
                </a:lnTo>
                <a:lnTo>
                  <a:pt x="14085" y="13088"/>
                </a:lnTo>
                <a:lnTo>
                  <a:pt x="13131" y="12642"/>
                </a:lnTo>
                <a:lnTo>
                  <a:pt x="12219" y="12176"/>
                </a:lnTo>
                <a:lnTo>
                  <a:pt x="11328" y="11730"/>
                </a:lnTo>
                <a:lnTo>
                  <a:pt x="10479" y="11285"/>
                </a:lnTo>
                <a:lnTo>
                  <a:pt x="9673" y="10839"/>
                </a:lnTo>
                <a:lnTo>
                  <a:pt x="8167" y="9991"/>
                </a:lnTo>
                <a:lnTo>
                  <a:pt x="6788" y="9164"/>
                </a:lnTo>
                <a:lnTo>
                  <a:pt x="5579" y="8379"/>
                </a:lnTo>
                <a:lnTo>
                  <a:pt x="4498" y="7679"/>
                </a:lnTo>
                <a:lnTo>
                  <a:pt x="3586" y="7021"/>
                </a:lnTo>
                <a:lnTo>
                  <a:pt x="2843" y="6491"/>
                </a:lnTo>
                <a:lnTo>
                  <a:pt x="2249" y="6024"/>
                </a:lnTo>
                <a:lnTo>
                  <a:pt x="1825" y="5706"/>
                </a:lnTo>
                <a:lnTo>
                  <a:pt x="1464" y="5409"/>
                </a:lnTo>
                <a:lnTo>
                  <a:pt x="1" y="24754"/>
                </a:lnTo>
                <a:lnTo>
                  <a:pt x="145300" y="24754"/>
                </a:lnTo>
                <a:lnTo>
                  <a:pt x="145300" y="3691"/>
                </a:lnTo>
                <a:lnTo>
                  <a:pt x="143752" y="3139"/>
                </a:lnTo>
                <a:lnTo>
                  <a:pt x="142225" y="2630"/>
                </a:lnTo>
                <a:lnTo>
                  <a:pt x="140676" y="2164"/>
                </a:lnTo>
                <a:lnTo>
                  <a:pt x="139149" y="1740"/>
                </a:lnTo>
                <a:lnTo>
                  <a:pt x="137600" y="1337"/>
                </a:lnTo>
                <a:lnTo>
                  <a:pt x="136031" y="997"/>
                </a:lnTo>
                <a:lnTo>
                  <a:pt x="135246" y="849"/>
                </a:lnTo>
                <a:lnTo>
                  <a:pt x="134461" y="700"/>
                </a:lnTo>
                <a:lnTo>
                  <a:pt x="133655" y="573"/>
                </a:lnTo>
                <a:lnTo>
                  <a:pt x="132849" y="467"/>
                </a:lnTo>
                <a:lnTo>
                  <a:pt x="132022" y="361"/>
                </a:lnTo>
                <a:lnTo>
                  <a:pt x="131216" y="276"/>
                </a:lnTo>
                <a:lnTo>
                  <a:pt x="130388" y="191"/>
                </a:lnTo>
                <a:lnTo>
                  <a:pt x="129540" y="127"/>
                </a:lnTo>
                <a:lnTo>
                  <a:pt x="128692" y="64"/>
                </a:lnTo>
                <a:lnTo>
                  <a:pt x="127822" y="43"/>
                </a:lnTo>
                <a:lnTo>
                  <a:pt x="126952" y="21"/>
                </a:lnTo>
                <a:lnTo>
                  <a:pt x="1260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1566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-37275" y="-133776"/>
            <a:ext cx="9174609" cy="2294387"/>
          </a:xfrm>
          <a:custGeom>
            <a:avLst/>
            <a:gdLst/>
            <a:ahLst/>
            <a:cxnLst/>
            <a:rect l="l" t="t" r="r" b="b"/>
            <a:pathLst>
              <a:path w="56836" h="32622" extrusionOk="0">
                <a:moveTo>
                  <a:pt x="56836" y="1"/>
                </a:moveTo>
                <a:lnTo>
                  <a:pt x="0" y="1458"/>
                </a:lnTo>
                <a:lnTo>
                  <a:pt x="0" y="5493"/>
                </a:lnTo>
                <a:lnTo>
                  <a:pt x="478" y="5446"/>
                </a:lnTo>
                <a:lnTo>
                  <a:pt x="1027" y="5446"/>
                </a:lnTo>
                <a:lnTo>
                  <a:pt x="1815" y="5470"/>
                </a:lnTo>
                <a:lnTo>
                  <a:pt x="2771" y="5541"/>
                </a:lnTo>
                <a:lnTo>
                  <a:pt x="3344" y="5613"/>
                </a:lnTo>
                <a:lnTo>
                  <a:pt x="3917" y="5708"/>
                </a:lnTo>
                <a:lnTo>
                  <a:pt x="4562" y="5804"/>
                </a:lnTo>
                <a:lnTo>
                  <a:pt x="5230" y="5947"/>
                </a:lnTo>
                <a:lnTo>
                  <a:pt x="5947" y="6114"/>
                </a:lnTo>
                <a:lnTo>
                  <a:pt x="6687" y="6305"/>
                </a:lnTo>
                <a:lnTo>
                  <a:pt x="7475" y="6544"/>
                </a:lnTo>
                <a:lnTo>
                  <a:pt x="8287" y="6807"/>
                </a:lnTo>
                <a:lnTo>
                  <a:pt x="9123" y="7117"/>
                </a:lnTo>
                <a:lnTo>
                  <a:pt x="10006" y="7476"/>
                </a:lnTo>
                <a:lnTo>
                  <a:pt x="10914" y="7882"/>
                </a:lnTo>
                <a:lnTo>
                  <a:pt x="11821" y="8335"/>
                </a:lnTo>
                <a:lnTo>
                  <a:pt x="12776" y="8813"/>
                </a:lnTo>
                <a:lnTo>
                  <a:pt x="13755" y="9386"/>
                </a:lnTo>
                <a:lnTo>
                  <a:pt x="14735" y="9983"/>
                </a:lnTo>
                <a:lnTo>
                  <a:pt x="15761" y="10652"/>
                </a:lnTo>
                <a:lnTo>
                  <a:pt x="16788" y="11368"/>
                </a:lnTo>
                <a:lnTo>
                  <a:pt x="17815" y="12156"/>
                </a:lnTo>
                <a:lnTo>
                  <a:pt x="18890" y="13016"/>
                </a:lnTo>
                <a:lnTo>
                  <a:pt x="19940" y="13947"/>
                </a:lnTo>
                <a:lnTo>
                  <a:pt x="21039" y="14950"/>
                </a:lnTo>
                <a:lnTo>
                  <a:pt x="22114" y="16025"/>
                </a:lnTo>
                <a:lnTo>
                  <a:pt x="25982" y="19965"/>
                </a:lnTo>
                <a:lnTo>
                  <a:pt x="27916" y="21923"/>
                </a:lnTo>
                <a:lnTo>
                  <a:pt x="28896" y="22854"/>
                </a:lnTo>
                <a:lnTo>
                  <a:pt x="29875" y="23786"/>
                </a:lnTo>
                <a:lnTo>
                  <a:pt x="30878" y="24693"/>
                </a:lnTo>
                <a:lnTo>
                  <a:pt x="31881" y="25577"/>
                </a:lnTo>
                <a:lnTo>
                  <a:pt x="32884" y="26413"/>
                </a:lnTo>
                <a:lnTo>
                  <a:pt x="33887" y="27225"/>
                </a:lnTo>
                <a:lnTo>
                  <a:pt x="34913" y="27989"/>
                </a:lnTo>
                <a:lnTo>
                  <a:pt x="35940" y="28729"/>
                </a:lnTo>
                <a:lnTo>
                  <a:pt x="36967" y="29398"/>
                </a:lnTo>
                <a:lnTo>
                  <a:pt x="38018" y="30019"/>
                </a:lnTo>
                <a:lnTo>
                  <a:pt x="38567" y="30305"/>
                </a:lnTo>
                <a:lnTo>
                  <a:pt x="39092" y="30592"/>
                </a:lnTo>
                <a:lnTo>
                  <a:pt x="39618" y="30854"/>
                </a:lnTo>
                <a:lnTo>
                  <a:pt x="40167" y="31093"/>
                </a:lnTo>
                <a:lnTo>
                  <a:pt x="40716" y="31332"/>
                </a:lnTo>
                <a:lnTo>
                  <a:pt x="41242" y="31547"/>
                </a:lnTo>
                <a:lnTo>
                  <a:pt x="41791" y="31738"/>
                </a:lnTo>
                <a:lnTo>
                  <a:pt x="42340" y="31905"/>
                </a:lnTo>
                <a:lnTo>
                  <a:pt x="42913" y="32072"/>
                </a:lnTo>
                <a:lnTo>
                  <a:pt x="43463" y="32216"/>
                </a:lnTo>
                <a:lnTo>
                  <a:pt x="44036" y="32335"/>
                </a:lnTo>
                <a:lnTo>
                  <a:pt x="44585" y="32430"/>
                </a:lnTo>
                <a:lnTo>
                  <a:pt x="45158" y="32502"/>
                </a:lnTo>
                <a:lnTo>
                  <a:pt x="45731" y="32574"/>
                </a:lnTo>
                <a:lnTo>
                  <a:pt x="46304" y="32598"/>
                </a:lnTo>
                <a:lnTo>
                  <a:pt x="46901" y="32622"/>
                </a:lnTo>
                <a:lnTo>
                  <a:pt x="47474" y="32622"/>
                </a:lnTo>
                <a:lnTo>
                  <a:pt x="48071" y="32574"/>
                </a:lnTo>
                <a:lnTo>
                  <a:pt x="48668" y="32526"/>
                </a:lnTo>
                <a:lnTo>
                  <a:pt x="49265" y="32454"/>
                </a:lnTo>
                <a:lnTo>
                  <a:pt x="49862" y="32359"/>
                </a:lnTo>
                <a:lnTo>
                  <a:pt x="50483" y="32216"/>
                </a:lnTo>
                <a:lnTo>
                  <a:pt x="51104" y="32072"/>
                </a:lnTo>
                <a:lnTo>
                  <a:pt x="51701" y="31905"/>
                </a:lnTo>
                <a:lnTo>
                  <a:pt x="52322" y="31690"/>
                </a:lnTo>
                <a:lnTo>
                  <a:pt x="52967" y="31451"/>
                </a:lnTo>
                <a:lnTo>
                  <a:pt x="53588" y="31213"/>
                </a:lnTo>
                <a:lnTo>
                  <a:pt x="54233" y="30926"/>
                </a:lnTo>
                <a:lnTo>
                  <a:pt x="54877" y="30592"/>
                </a:lnTo>
                <a:lnTo>
                  <a:pt x="55522" y="30257"/>
                </a:lnTo>
                <a:lnTo>
                  <a:pt x="56167" y="29875"/>
                </a:lnTo>
                <a:lnTo>
                  <a:pt x="56836" y="29493"/>
                </a:lnTo>
                <a:lnTo>
                  <a:pt x="568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540000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5010399" y="-285400"/>
            <a:ext cx="4128492" cy="1601110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104775" dir="540000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11150" y="1449463"/>
            <a:ext cx="4668900" cy="16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 b="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835350" y="3196788"/>
            <a:ext cx="44241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5691573" y="-187211"/>
            <a:ext cx="3452489" cy="1285598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95250" dir="540000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235350" y="6884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196175" y="1588875"/>
            <a:ext cx="211500" cy="211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8" name="Google Shape;18;p2"/>
          <p:cNvGrpSpPr/>
          <p:nvPr/>
        </p:nvGrpSpPr>
        <p:grpSpPr>
          <a:xfrm>
            <a:off x="4271850" y="212839"/>
            <a:ext cx="600300" cy="143100"/>
            <a:chOff x="2985700" y="316300"/>
            <a:chExt cx="600300" cy="143100"/>
          </a:xfrm>
        </p:grpSpPr>
        <p:sp>
          <p:nvSpPr>
            <p:cNvPr id="19" name="Google Shape;19;p2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2"/>
          <p:cNvSpPr/>
          <p:nvPr/>
        </p:nvSpPr>
        <p:spPr>
          <a:xfrm rot="10800000">
            <a:off x="7654500" y="6735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/>
          <p:nvPr/>
        </p:nvSpPr>
        <p:spPr>
          <a:xfrm rot="5400000">
            <a:off x="-320575" y="2811625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239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1326300" y="2556064"/>
            <a:ext cx="6491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3945600" y="1207361"/>
            <a:ext cx="1252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2235750" y="3623239"/>
            <a:ext cx="4672500" cy="3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28" name="Google Shape;28;p3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H="1">
            <a:off x="-27362" y="2384744"/>
            <a:ext cx="9143999" cy="2758762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"/>
          <p:cNvSpPr/>
          <p:nvPr/>
        </p:nvSpPr>
        <p:spPr>
          <a:xfrm flipH="1">
            <a:off x="-22254" y="-285400"/>
            <a:ext cx="4128492" cy="1601110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10477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" name="Google Shape;30;p3"/>
          <p:cNvSpPr/>
          <p:nvPr/>
        </p:nvSpPr>
        <p:spPr>
          <a:xfrm flipH="1">
            <a:off x="-27425" y="-187211"/>
            <a:ext cx="3452489" cy="1285598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952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1" name="Google Shape;31;p3"/>
          <p:cNvGrpSpPr/>
          <p:nvPr/>
        </p:nvGrpSpPr>
        <p:grpSpPr>
          <a:xfrm>
            <a:off x="216825" y="4849214"/>
            <a:ext cx="600300" cy="143100"/>
            <a:chOff x="2985700" y="316300"/>
            <a:chExt cx="600300" cy="143100"/>
          </a:xfrm>
        </p:grpSpPr>
        <p:sp>
          <p:nvSpPr>
            <p:cNvPr id="32" name="Google Shape;32;p3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3"/>
          <p:cNvSpPr/>
          <p:nvPr/>
        </p:nvSpPr>
        <p:spPr>
          <a:xfrm flipH="1">
            <a:off x="8708963" y="1588875"/>
            <a:ext cx="211500" cy="211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" name="Google Shape;37;p3"/>
          <p:cNvSpPr/>
          <p:nvPr/>
        </p:nvSpPr>
        <p:spPr>
          <a:xfrm rot="10800000" flipH="1">
            <a:off x="7694938" y="191175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Google Shape;38;p3"/>
          <p:cNvSpPr/>
          <p:nvPr/>
        </p:nvSpPr>
        <p:spPr>
          <a:xfrm>
            <a:off x="7299200" y="3814825"/>
            <a:ext cx="3050100" cy="30501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8588" dist="66675" dir="123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9" name="Google Shape;39;p3"/>
          <p:cNvSpPr/>
          <p:nvPr/>
        </p:nvSpPr>
        <p:spPr>
          <a:xfrm>
            <a:off x="7518275" y="4042350"/>
            <a:ext cx="3050100" cy="30501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8588" dist="66675" dir="123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49548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Title and 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AutoNum type="arabicPeriod"/>
              <a:defRPr sz="1300">
                <a:solidFill>
                  <a:srgbClr val="434343"/>
                </a:solidFill>
              </a:defRPr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lphaLcPeriod"/>
              <a:defRPr sz="1600">
                <a:solidFill>
                  <a:srgbClr val="434343"/>
                </a:solidFill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romanLcPeriod"/>
              <a:defRPr sz="1600">
                <a:solidFill>
                  <a:srgbClr val="434343"/>
                </a:solidFill>
              </a:defRPr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rabicPeriod"/>
              <a:defRPr sz="1600">
                <a:solidFill>
                  <a:srgbClr val="434343"/>
                </a:solidFill>
              </a:defRPr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lphaLcPeriod"/>
              <a:defRPr sz="1600">
                <a:solidFill>
                  <a:srgbClr val="434343"/>
                </a:solidFill>
              </a:defRPr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romanLcPeriod"/>
              <a:defRPr sz="1600">
                <a:solidFill>
                  <a:srgbClr val="434343"/>
                </a:solidFill>
              </a:defRPr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rabicPeriod"/>
              <a:defRPr sz="1600">
                <a:solidFill>
                  <a:srgbClr val="434343"/>
                </a:solidFill>
              </a:defRPr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lphaLcPeriod"/>
              <a:defRPr sz="1600">
                <a:solidFill>
                  <a:srgbClr val="434343"/>
                </a:solidFill>
              </a:defRPr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romanLcPeriod"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44" name="Google Shape;44;p4"/>
          <p:cNvPicPr preferRelativeResize="0"/>
          <p:nvPr/>
        </p:nvPicPr>
        <p:blipFill rotWithShape="1">
          <a:blip r:embed="rId2">
            <a:alphaModFix amt="40000"/>
          </a:blip>
          <a:srcRect t="49720" r="43480" b="5941"/>
          <a:stretch/>
        </p:blipFill>
        <p:spPr>
          <a:xfrm rot="-5400000">
            <a:off x="5946539" y="1975751"/>
            <a:ext cx="5168148" cy="122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4"/>
          <p:cNvSpPr/>
          <p:nvPr/>
        </p:nvSpPr>
        <p:spPr>
          <a:xfrm rot="-5400000" flipH="1">
            <a:off x="-616684" y="3968458"/>
            <a:ext cx="1730426" cy="671107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183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5400000" flipH="1">
            <a:off x="-499994" y="4178439"/>
            <a:ext cx="1447097" cy="538848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183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>
            <a:off x="7349451" y="-76200"/>
            <a:ext cx="1964056" cy="921221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8" name="Google Shape;48;p4"/>
          <p:cNvSpPr/>
          <p:nvPr/>
        </p:nvSpPr>
        <p:spPr>
          <a:xfrm>
            <a:off x="7673502" y="-19705"/>
            <a:ext cx="1642510" cy="739682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9" name="Google Shape;49;p4"/>
          <p:cNvGrpSpPr/>
          <p:nvPr/>
        </p:nvGrpSpPr>
        <p:grpSpPr>
          <a:xfrm>
            <a:off x="4271850" y="4830164"/>
            <a:ext cx="600300" cy="143100"/>
            <a:chOff x="2985700" y="316300"/>
            <a:chExt cx="600300" cy="143100"/>
          </a:xfrm>
        </p:grpSpPr>
        <p:sp>
          <p:nvSpPr>
            <p:cNvPr id="50" name="Google Shape;50;p4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7" name="Google Shape;57;p4"/>
          <p:cNvSpPr/>
          <p:nvPr/>
        </p:nvSpPr>
        <p:spPr>
          <a:xfrm rot="5400000">
            <a:off x="-274475" y="80540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20636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 preserve="1">
  <p:cSld name="Title and two column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5"/>
          <p:cNvPicPr preferRelativeResize="0"/>
          <p:nvPr/>
        </p:nvPicPr>
        <p:blipFill rotWithShape="1">
          <a:blip r:embed="rId2">
            <a:alphaModFix amt="40000"/>
          </a:blip>
          <a:srcRect t="-19320" b="19320"/>
          <a:stretch/>
        </p:blipFill>
        <p:spPr>
          <a:xfrm>
            <a:off x="0" y="2384744"/>
            <a:ext cx="9143999" cy="2758762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725931" y="2397000"/>
            <a:ext cx="3072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Cabin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1" name="Google Shape;61;p5"/>
          <p:cNvGrpSpPr/>
          <p:nvPr/>
        </p:nvGrpSpPr>
        <p:grpSpPr>
          <a:xfrm>
            <a:off x="4159264" y="-6525"/>
            <a:ext cx="4984786" cy="5154227"/>
            <a:chOff x="4159264" y="-6525"/>
            <a:chExt cx="4984786" cy="5154227"/>
          </a:xfrm>
        </p:grpSpPr>
        <p:sp>
          <p:nvSpPr>
            <p:cNvPr id="62" name="Google Shape;62;p5"/>
            <p:cNvSpPr/>
            <p:nvPr/>
          </p:nvSpPr>
          <p:spPr>
            <a:xfrm rot="5400000" flipH="1">
              <a:off x="2046057" y="2109009"/>
              <a:ext cx="5151899" cy="925486"/>
            </a:xfrm>
            <a:custGeom>
              <a:avLst/>
              <a:gdLst/>
              <a:ahLst/>
              <a:cxnLst/>
              <a:rect l="l" t="t" r="r" b="b"/>
              <a:pathLst>
                <a:path w="56836" h="32622" extrusionOk="0">
                  <a:moveTo>
                    <a:pt x="56836" y="1"/>
                  </a:moveTo>
                  <a:lnTo>
                    <a:pt x="0" y="1458"/>
                  </a:lnTo>
                  <a:lnTo>
                    <a:pt x="0" y="5493"/>
                  </a:lnTo>
                  <a:lnTo>
                    <a:pt x="478" y="5446"/>
                  </a:lnTo>
                  <a:lnTo>
                    <a:pt x="1027" y="5446"/>
                  </a:lnTo>
                  <a:lnTo>
                    <a:pt x="1815" y="5470"/>
                  </a:lnTo>
                  <a:lnTo>
                    <a:pt x="2771" y="5541"/>
                  </a:lnTo>
                  <a:lnTo>
                    <a:pt x="3344" y="5613"/>
                  </a:lnTo>
                  <a:lnTo>
                    <a:pt x="3917" y="5708"/>
                  </a:lnTo>
                  <a:lnTo>
                    <a:pt x="4562" y="5804"/>
                  </a:lnTo>
                  <a:lnTo>
                    <a:pt x="5230" y="5947"/>
                  </a:lnTo>
                  <a:lnTo>
                    <a:pt x="5947" y="6114"/>
                  </a:lnTo>
                  <a:lnTo>
                    <a:pt x="6687" y="6305"/>
                  </a:lnTo>
                  <a:lnTo>
                    <a:pt x="7475" y="6544"/>
                  </a:lnTo>
                  <a:lnTo>
                    <a:pt x="8287" y="6807"/>
                  </a:lnTo>
                  <a:lnTo>
                    <a:pt x="9123" y="7117"/>
                  </a:lnTo>
                  <a:lnTo>
                    <a:pt x="10006" y="7476"/>
                  </a:lnTo>
                  <a:lnTo>
                    <a:pt x="10914" y="7882"/>
                  </a:lnTo>
                  <a:lnTo>
                    <a:pt x="11821" y="8335"/>
                  </a:lnTo>
                  <a:lnTo>
                    <a:pt x="12776" y="8813"/>
                  </a:lnTo>
                  <a:lnTo>
                    <a:pt x="13755" y="9386"/>
                  </a:lnTo>
                  <a:lnTo>
                    <a:pt x="14735" y="9983"/>
                  </a:lnTo>
                  <a:lnTo>
                    <a:pt x="15761" y="10652"/>
                  </a:lnTo>
                  <a:lnTo>
                    <a:pt x="16788" y="11368"/>
                  </a:lnTo>
                  <a:lnTo>
                    <a:pt x="17815" y="12156"/>
                  </a:lnTo>
                  <a:lnTo>
                    <a:pt x="18890" y="13016"/>
                  </a:lnTo>
                  <a:lnTo>
                    <a:pt x="19940" y="13947"/>
                  </a:lnTo>
                  <a:lnTo>
                    <a:pt x="21039" y="14950"/>
                  </a:lnTo>
                  <a:lnTo>
                    <a:pt x="22114" y="16025"/>
                  </a:lnTo>
                  <a:lnTo>
                    <a:pt x="25982" y="19965"/>
                  </a:lnTo>
                  <a:lnTo>
                    <a:pt x="27916" y="21923"/>
                  </a:lnTo>
                  <a:lnTo>
                    <a:pt x="28896" y="22854"/>
                  </a:lnTo>
                  <a:lnTo>
                    <a:pt x="29875" y="23786"/>
                  </a:lnTo>
                  <a:lnTo>
                    <a:pt x="30878" y="24693"/>
                  </a:lnTo>
                  <a:lnTo>
                    <a:pt x="31881" y="25577"/>
                  </a:lnTo>
                  <a:lnTo>
                    <a:pt x="32884" y="26413"/>
                  </a:lnTo>
                  <a:lnTo>
                    <a:pt x="33887" y="27225"/>
                  </a:lnTo>
                  <a:lnTo>
                    <a:pt x="34913" y="27989"/>
                  </a:lnTo>
                  <a:lnTo>
                    <a:pt x="35940" y="28729"/>
                  </a:lnTo>
                  <a:lnTo>
                    <a:pt x="36967" y="29398"/>
                  </a:lnTo>
                  <a:lnTo>
                    <a:pt x="38018" y="30019"/>
                  </a:lnTo>
                  <a:lnTo>
                    <a:pt x="38567" y="30305"/>
                  </a:lnTo>
                  <a:lnTo>
                    <a:pt x="39092" y="30592"/>
                  </a:lnTo>
                  <a:lnTo>
                    <a:pt x="39618" y="30854"/>
                  </a:lnTo>
                  <a:lnTo>
                    <a:pt x="40167" y="31093"/>
                  </a:lnTo>
                  <a:lnTo>
                    <a:pt x="40716" y="31332"/>
                  </a:lnTo>
                  <a:lnTo>
                    <a:pt x="41242" y="31547"/>
                  </a:lnTo>
                  <a:lnTo>
                    <a:pt x="41791" y="31738"/>
                  </a:lnTo>
                  <a:lnTo>
                    <a:pt x="42340" y="31905"/>
                  </a:lnTo>
                  <a:lnTo>
                    <a:pt x="42913" y="32072"/>
                  </a:lnTo>
                  <a:lnTo>
                    <a:pt x="43463" y="32216"/>
                  </a:lnTo>
                  <a:lnTo>
                    <a:pt x="44036" y="32335"/>
                  </a:lnTo>
                  <a:lnTo>
                    <a:pt x="44585" y="32430"/>
                  </a:lnTo>
                  <a:lnTo>
                    <a:pt x="45158" y="32502"/>
                  </a:lnTo>
                  <a:lnTo>
                    <a:pt x="45731" y="32574"/>
                  </a:lnTo>
                  <a:lnTo>
                    <a:pt x="46304" y="32598"/>
                  </a:lnTo>
                  <a:lnTo>
                    <a:pt x="46901" y="32622"/>
                  </a:lnTo>
                  <a:lnTo>
                    <a:pt x="47474" y="32622"/>
                  </a:lnTo>
                  <a:lnTo>
                    <a:pt x="48071" y="32574"/>
                  </a:lnTo>
                  <a:lnTo>
                    <a:pt x="48668" y="32526"/>
                  </a:lnTo>
                  <a:lnTo>
                    <a:pt x="49265" y="32454"/>
                  </a:lnTo>
                  <a:lnTo>
                    <a:pt x="49862" y="32359"/>
                  </a:lnTo>
                  <a:lnTo>
                    <a:pt x="50483" y="32216"/>
                  </a:lnTo>
                  <a:lnTo>
                    <a:pt x="51104" y="32072"/>
                  </a:lnTo>
                  <a:lnTo>
                    <a:pt x="51701" y="31905"/>
                  </a:lnTo>
                  <a:lnTo>
                    <a:pt x="52322" y="31690"/>
                  </a:lnTo>
                  <a:lnTo>
                    <a:pt x="52967" y="31451"/>
                  </a:lnTo>
                  <a:lnTo>
                    <a:pt x="53588" y="31213"/>
                  </a:lnTo>
                  <a:lnTo>
                    <a:pt x="54233" y="30926"/>
                  </a:lnTo>
                  <a:lnTo>
                    <a:pt x="54877" y="30592"/>
                  </a:lnTo>
                  <a:lnTo>
                    <a:pt x="55522" y="30257"/>
                  </a:lnTo>
                  <a:lnTo>
                    <a:pt x="56167" y="29875"/>
                  </a:lnTo>
                  <a:lnTo>
                    <a:pt x="56836" y="29493"/>
                  </a:lnTo>
                  <a:lnTo>
                    <a:pt x="568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738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4973150" y="-6525"/>
              <a:ext cx="41709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4" name="Google Shape;64;p5"/>
          <p:cNvSpPr txBox="1">
            <a:spLocks noGrp="1"/>
          </p:cNvSpPr>
          <p:nvPr>
            <p:ph type="title" idx="2"/>
          </p:nvPr>
        </p:nvSpPr>
        <p:spPr>
          <a:xfrm>
            <a:off x="5341869" y="2397000"/>
            <a:ext cx="307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1"/>
          </p:nvPr>
        </p:nvSpPr>
        <p:spPr>
          <a:xfrm>
            <a:off x="5465169" y="2884625"/>
            <a:ext cx="28296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subTitle" idx="3"/>
          </p:nvPr>
        </p:nvSpPr>
        <p:spPr>
          <a:xfrm>
            <a:off x="847281" y="2884625"/>
            <a:ext cx="28296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7" name="Google Shape;67;p5"/>
          <p:cNvSpPr/>
          <p:nvPr/>
        </p:nvSpPr>
        <p:spPr>
          <a:xfrm rot="10800000">
            <a:off x="7531525" y="480400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68" name="Google Shape;68;p5"/>
          <p:cNvGrpSpPr/>
          <p:nvPr/>
        </p:nvGrpSpPr>
        <p:grpSpPr>
          <a:xfrm rot="5400000">
            <a:off x="8470825" y="382239"/>
            <a:ext cx="600300" cy="143100"/>
            <a:chOff x="2985700" y="316300"/>
            <a:chExt cx="600300" cy="143100"/>
          </a:xfrm>
        </p:grpSpPr>
        <p:sp>
          <p:nvSpPr>
            <p:cNvPr id="69" name="Google Shape;69;p5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72" name="Google Shape;72;p5"/>
          <p:cNvGrpSpPr/>
          <p:nvPr/>
        </p:nvGrpSpPr>
        <p:grpSpPr>
          <a:xfrm>
            <a:off x="258825" y="4805189"/>
            <a:ext cx="600300" cy="143100"/>
            <a:chOff x="2985700" y="316300"/>
            <a:chExt cx="600300" cy="143100"/>
          </a:xfrm>
        </p:grpSpPr>
        <p:sp>
          <p:nvSpPr>
            <p:cNvPr id="73" name="Google Shape;73;p5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76" name="Google Shape;76;p5"/>
          <p:cNvSpPr/>
          <p:nvPr/>
        </p:nvSpPr>
        <p:spPr>
          <a:xfrm rot="-5400000">
            <a:off x="-283675" y="73640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26016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Title 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6"/>
          <p:cNvPicPr preferRelativeResize="0"/>
          <p:nvPr/>
        </p:nvPicPr>
        <p:blipFill rotWithShape="1">
          <a:blip r:embed="rId2">
            <a:alphaModFix amt="40000"/>
          </a:blip>
          <a:srcRect b="47131"/>
          <a:stretch/>
        </p:blipFill>
        <p:spPr>
          <a:xfrm flipH="1">
            <a:off x="1" y="3685022"/>
            <a:ext cx="9143999" cy="14584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6"/>
          <p:cNvSpPr/>
          <p:nvPr/>
        </p:nvSpPr>
        <p:spPr>
          <a:xfrm>
            <a:off x="-1743275" y="3977825"/>
            <a:ext cx="3050100" cy="30501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8588" dist="66675" dir="1728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" name="Google Shape;82;p6"/>
          <p:cNvSpPr/>
          <p:nvPr/>
        </p:nvSpPr>
        <p:spPr>
          <a:xfrm>
            <a:off x="-1619450" y="4304825"/>
            <a:ext cx="2555700" cy="25557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8588" dist="66675" dir="1728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" name="Google Shape;83;p6"/>
          <p:cNvSpPr/>
          <p:nvPr/>
        </p:nvSpPr>
        <p:spPr>
          <a:xfrm>
            <a:off x="7325918" y="-152050"/>
            <a:ext cx="2232181" cy="865667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6667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4" name="Google Shape;84;p6"/>
          <p:cNvSpPr/>
          <p:nvPr/>
        </p:nvSpPr>
        <p:spPr>
          <a:xfrm>
            <a:off x="7694213" y="-98962"/>
            <a:ext cx="1866637" cy="695080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85" name="Google Shape;85;p6"/>
          <p:cNvGrpSpPr/>
          <p:nvPr/>
        </p:nvGrpSpPr>
        <p:grpSpPr>
          <a:xfrm rot="-5400000">
            <a:off x="8514575" y="4584189"/>
            <a:ext cx="600300" cy="143100"/>
            <a:chOff x="2985700" y="316300"/>
            <a:chExt cx="600300" cy="143100"/>
          </a:xfrm>
        </p:grpSpPr>
        <p:sp>
          <p:nvSpPr>
            <p:cNvPr id="86" name="Google Shape;86;p6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Google Shape;87;p6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9" name="Google Shape;89;p6"/>
          <p:cNvSpPr/>
          <p:nvPr/>
        </p:nvSpPr>
        <p:spPr>
          <a:xfrm flipH="1">
            <a:off x="99688" y="100225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0" name="Google Shape;90;p6"/>
          <p:cNvSpPr/>
          <p:nvPr/>
        </p:nvSpPr>
        <p:spPr>
          <a:xfrm flipH="1">
            <a:off x="298388" y="625625"/>
            <a:ext cx="211500" cy="211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" name="Google Shape;91;p6"/>
          <p:cNvSpPr/>
          <p:nvPr/>
        </p:nvSpPr>
        <p:spPr>
          <a:xfrm rot="10800000" flipH="1">
            <a:off x="210763" y="23880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9067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 userDrawn="1">
  <p:cSld name="One column 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"/>
          <p:cNvSpPr txBox="1">
            <a:spLocks noGrp="1"/>
          </p:cNvSpPr>
          <p:nvPr>
            <p:ph type="body" idx="1"/>
          </p:nvPr>
        </p:nvSpPr>
        <p:spPr>
          <a:xfrm>
            <a:off x="945225" y="1631219"/>
            <a:ext cx="4067400" cy="23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96" name="Google Shape;96;p7"/>
          <p:cNvSpPr/>
          <p:nvPr/>
        </p:nvSpPr>
        <p:spPr>
          <a:xfrm rot="-5400000">
            <a:off x="-978480" y="781099"/>
            <a:ext cx="2662448" cy="1032537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57150" dir="21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7" name="Google Shape;97;p7"/>
          <p:cNvSpPr/>
          <p:nvPr/>
        </p:nvSpPr>
        <p:spPr>
          <a:xfrm rot="-5400000">
            <a:off x="-798936" y="661505"/>
            <a:ext cx="2226533" cy="829065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57150" dir="21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98" name="Google Shape;98;p7"/>
          <p:cNvGrpSpPr/>
          <p:nvPr/>
        </p:nvGrpSpPr>
        <p:grpSpPr>
          <a:xfrm>
            <a:off x="1074075" y="192364"/>
            <a:ext cx="600300" cy="143100"/>
            <a:chOff x="2985700" y="316300"/>
            <a:chExt cx="600300" cy="143100"/>
          </a:xfrm>
        </p:grpSpPr>
        <p:sp>
          <p:nvSpPr>
            <p:cNvPr id="99" name="Google Shape;99;p7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7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7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02" name="Google Shape;102;p7"/>
          <p:cNvPicPr preferRelativeResize="0"/>
          <p:nvPr/>
        </p:nvPicPr>
        <p:blipFill rotWithShape="1">
          <a:blip r:embed="rId2">
            <a:alphaModFix amt="40000"/>
          </a:blip>
          <a:srcRect l="29130" r="14096"/>
          <a:stretch/>
        </p:blipFill>
        <p:spPr>
          <a:xfrm rot="-5400000" flipH="1">
            <a:off x="5192725" y="1204975"/>
            <a:ext cx="5191125" cy="275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7"/>
          <p:cNvSpPr/>
          <p:nvPr/>
        </p:nvSpPr>
        <p:spPr>
          <a:xfrm flipH="1">
            <a:off x="137788" y="291725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4" name="Google Shape;104;p7"/>
          <p:cNvSpPr/>
          <p:nvPr/>
        </p:nvSpPr>
        <p:spPr>
          <a:xfrm rot="10800000" flipH="1">
            <a:off x="284488" y="4839375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" name="Google Shape;105;p7"/>
          <p:cNvSpPr/>
          <p:nvPr/>
        </p:nvSpPr>
        <p:spPr>
          <a:xfrm flipH="1">
            <a:off x="346013" y="3722900"/>
            <a:ext cx="211500" cy="211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07045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8"/>
          <p:cNvPicPr preferRelativeResize="0"/>
          <p:nvPr/>
        </p:nvPicPr>
        <p:blipFill rotWithShape="1">
          <a:blip r:embed="rId2">
            <a:alphaModFix amt="40000"/>
          </a:blip>
          <a:srcRect l="-80" t="13798" r="80" b="33333"/>
          <a:stretch/>
        </p:blipFill>
        <p:spPr>
          <a:xfrm rot="10800000">
            <a:off x="0" y="-9525"/>
            <a:ext cx="9143999" cy="145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8"/>
          <p:cNvPicPr preferRelativeResize="0"/>
          <p:nvPr/>
        </p:nvPicPr>
        <p:blipFill rotWithShape="1">
          <a:blip r:embed="rId2">
            <a:alphaModFix amt="40000"/>
          </a:blip>
          <a:srcRect l="38738" t="13798" r="4543" b="33333"/>
          <a:stretch/>
        </p:blipFill>
        <p:spPr>
          <a:xfrm rot="5400000">
            <a:off x="-1879962" y="1886162"/>
            <a:ext cx="5186374" cy="145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8"/>
          <p:cNvSpPr/>
          <p:nvPr/>
        </p:nvSpPr>
        <p:spPr>
          <a:xfrm flipH="1">
            <a:off x="-34273" y="-169579"/>
            <a:ext cx="3112592" cy="1207115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6667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0" name="Google Shape;110;p8"/>
          <p:cNvSpPr/>
          <p:nvPr/>
        </p:nvSpPr>
        <p:spPr>
          <a:xfrm flipH="1">
            <a:off x="-38141" y="-95552"/>
            <a:ext cx="2602905" cy="969222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1" name="Google Shape;111;p8"/>
          <p:cNvSpPr/>
          <p:nvPr/>
        </p:nvSpPr>
        <p:spPr>
          <a:xfrm rot="5400000" flipH="1">
            <a:off x="-303587" y="188985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" name="Google Shape;112;p8"/>
          <p:cNvSpPr/>
          <p:nvPr/>
        </p:nvSpPr>
        <p:spPr>
          <a:xfrm flipH="1">
            <a:off x="424663" y="2966925"/>
            <a:ext cx="211500" cy="211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" name="Google Shape;113;p8"/>
          <p:cNvSpPr/>
          <p:nvPr/>
        </p:nvSpPr>
        <p:spPr>
          <a:xfrm rot="5400000" flipH="1">
            <a:off x="6026169" y="1950593"/>
            <a:ext cx="5118366" cy="1207096"/>
          </a:xfrm>
          <a:custGeom>
            <a:avLst/>
            <a:gdLst/>
            <a:ahLst/>
            <a:cxnLst/>
            <a:rect l="l" t="t" r="r" b="b"/>
            <a:pathLst>
              <a:path w="56836" h="32622" extrusionOk="0">
                <a:moveTo>
                  <a:pt x="56836" y="1"/>
                </a:moveTo>
                <a:lnTo>
                  <a:pt x="0" y="1458"/>
                </a:lnTo>
                <a:lnTo>
                  <a:pt x="0" y="5493"/>
                </a:lnTo>
                <a:lnTo>
                  <a:pt x="478" y="5446"/>
                </a:lnTo>
                <a:lnTo>
                  <a:pt x="1027" y="5446"/>
                </a:lnTo>
                <a:lnTo>
                  <a:pt x="1815" y="5470"/>
                </a:lnTo>
                <a:lnTo>
                  <a:pt x="2771" y="5541"/>
                </a:lnTo>
                <a:lnTo>
                  <a:pt x="3344" y="5613"/>
                </a:lnTo>
                <a:lnTo>
                  <a:pt x="3917" y="5708"/>
                </a:lnTo>
                <a:lnTo>
                  <a:pt x="4562" y="5804"/>
                </a:lnTo>
                <a:lnTo>
                  <a:pt x="5230" y="5947"/>
                </a:lnTo>
                <a:lnTo>
                  <a:pt x="5947" y="6114"/>
                </a:lnTo>
                <a:lnTo>
                  <a:pt x="6687" y="6305"/>
                </a:lnTo>
                <a:lnTo>
                  <a:pt x="7475" y="6544"/>
                </a:lnTo>
                <a:lnTo>
                  <a:pt x="8287" y="6807"/>
                </a:lnTo>
                <a:lnTo>
                  <a:pt x="9123" y="7117"/>
                </a:lnTo>
                <a:lnTo>
                  <a:pt x="10006" y="7476"/>
                </a:lnTo>
                <a:lnTo>
                  <a:pt x="10914" y="7882"/>
                </a:lnTo>
                <a:lnTo>
                  <a:pt x="11821" y="8335"/>
                </a:lnTo>
                <a:lnTo>
                  <a:pt x="12776" y="8813"/>
                </a:lnTo>
                <a:lnTo>
                  <a:pt x="13755" y="9386"/>
                </a:lnTo>
                <a:lnTo>
                  <a:pt x="14735" y="9983"/>
                </a:lnTo>
                <a:lnTo>
                  <a:pt x="15761" y="10652"/>
                </a:lnTo>
                <a:lnTo>
                  <a:pt x="16788" y="11368"/>
                </a:lnTo>
                <a:lnTo>
                  <a:pt x="17815" y="12156"/>
                </a:lnTo>
                <a:lnTo>
                  <a:pt x="18890" y="13016"/>
                </a:lnTo>
                <a:lnTo>
                  <a:pt x="19940" y="13947"/>
                </a:lnTo>
                <a:lnTo>
                  <a:pt x="21039" y="14950"/>
                </a:lnTo>
                <a:lnTo>
                  <a:pt x="22114" y="16025"/>
                </a:lnTo>
                <a:lnTo>
                  <a:pt x="25982" y="19965"/>
                </a:lnTo>
                <a:lnTo>
                  <a:pt x="27916" y="21923"/>
                </a:lnTo>
                <a:lnTo>
                  <a:pt x="28896" y="22854"/>
                </a:lnTo>
                <a:lnTo>
                  <a:pt x="29875" y="23786"/>
                </a:lnTo>
                <a:lnTo>
                  <a:pt x="30878" y="24693"/>
                </a:lnTo>
                <a:lnTo>
                  <a:pt x="31881" y="25577"/>
                </a:lnTo>
                <a:lnTo>
                  <a:pt x="32884" y="26413"/>
                </a:lnTo>
                <a:lnTo>
                  <a:pt x="33887" y="27225"/>
                </a:lnTo>
                <a:lnTo>
                  <a:pt x="34913" y="27989"/>
                </a:lnTo>
                <a:lnTo>
                  <a:pt x="35940" y="28729"/>
                </a:lnTo>
                <a:lnTo>
                  <a:pt x="36967" y="29398"/>
                </a:lnTo>
                <a:lnTo>
                  <a:pt x="38018" y="30019"/>
                </a:lnTo>
                <a:lnTo>
                  <a:pt x="38567" y="30305"/>
                </a:lnTo>
                <a:lnTo>
                  <a:pt x="39092" y="30592"/>
                </a:lnTo>
                <a:lnTo>
                  <a:pt x="39618" y="30854"/>
                </a:lnTo>
                <a:lnTo>
                  <a:pt x="40167" y="31093"/>
                </a:lnTo>
                <a:lnTo>
                  <a:pt x="40716" y="31332"/>
                </a:lnTo>
                <a:lnTo>
                  <a:pt x="41242" y="31547"/>
                </a:lnTo>
                <a:lnTo>
                  <a:pt x="41791" y="31738"/>
                </a:lnTo>
                <a:lnTo>
                  <a:pt x="42340" y="31905"/>
                </a:lnTo>
                <a:lnTo>
                  <a:pt x="42913" y="32072"/>
                </a:lnTo>
                <a:lnTo>
                  <a:pt x="43463" y="32216"/>
                </a:lnTo>
                <a:lnTo>
                  <a:pt x="44036" y="32335"/>
                </a:lnTo>
                <a:lnTo>
                  <a:pt x="44585" y="32430"/>
                </a:lnTo>
                <a:lnTo>
                  <a:pt x="45158" y="32502"/>
                </a:lnTo>
                <a:lnTo>
                  <a:pt x="45731" y="32574"/>
                </a:lnTo>
                <a:lnTo>
                  <a:pt x="46304" y="32598"/>
                </a:lnTo>
                <a:lnTo>
                  <a:pt x="46901" y="32622"/>
                </a:lnTo>
                <a:lnTo>
                  <a:pt x="47474" y="32622"/>
                </a:lnTo>
                <a:lnTo>
                  <a:pt x="48071" y="32574"/>
                </a:lnTo>
                <a:lnTo>
                  <a:pt x="48668" y="32526"/>
                </a:lnTo>
                <a:lnTo>
                  <a:pt x="49265" y="32454"/>
                </a:lnTo>
                <a:lnTo>
                  <a:pt x="49862" y="32359"/>
                </a:lnTo>
                <a:lnTo>
                  <a:pt x="50483" y="32216"/>
                </a:lnTo>
                <a:lnTo>
                  <a:pt x="51104" y="32072"/>
                </a:lnTo>
                <a:lnTo>
                  <a:pt x="51701" y="31905"/>
                </a:lnTo>
                <a:lnTo>
                  <a:pt x="52322" y="31690"/>
                </a:lnTo>
                <a:lnTo>
                  <a:pt x="52967" y="31451"/>
                </a:lnTo>
                <a:lnTo>
                  <a:pt x="53588" y="31213"/>
                </a:lnTo>
                <a:lnTo>
                  <a:pt x="54233" y="30926"/>
                </a:lnTo>
                <a:lnTo>
                  <a:pt x="54877" y="30592"/>
                </a:lnTo>
                <a:lnTo>
                  <a:pt x="55522" y="30257"/>
                </a:lnTo>
                <a:lnTo>
                  <a:pt x="56167" y="29875"/>
                </a:lnTo>
                <a:lnTo>
                  <a:pt x="56836" y="29493"/>
                </a:lnTo>
                <a:lnTo>
                  <a:pt x="568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864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14" name="Google Shape;114;p8"/>
          <p:cNvGrpSpPr/>
          <p:nvPr/>
        </p:nvGrpSpPr>
        <p:grpSpPr>
          <a:xfrm rot="-5400000">
            <a:off x="8462400" y="378889"/>
            <a:ext cx="600300" cy="143100"/>
            <a:chOff x="2985700" y="316300"/>
            <a:chExt cx="600300" cy="143100"/>
          </a:xfrm>
        </p:grpSpPr>
        <p:sp>
          <p:nvSpPr>
            <p:cNvPr id="115" name="Google Shape;115;p8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8" name="Google Shape;118;p8"/>
          <p:cNvSpPr/>
          <p:nvPr/>
        </p:nvSpPr>
        <p:spPr>
          <a:xfrm flipH="1">
            <a:off x="8510223" y="1016050"/>
            <a:ext cx="384000" cy="3840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9" name="Google Shape;119;p8"/>
          <p:cNvSpPr/>
          <p:nvPr/>
        </p:nvSpPr>
        <p:spPr>
          <a:xfrm rot="10800000">
            <a:off x="-49765" y="4001482"/>
            <a:ext cx="9229740" cy="1207096"/>
          </a:xfrm>
          <a:custGeom>
            <a:avLst/>
            <a:gdLst/>
            <a:ahLst/>
            <a:cxnLst/>
            <a:rect l="l" t="t" r="r" b="b"/>
            <a:pathLst>
              <a:path w="56836" h="32622" extrusionOk="0">
                <a:moveTo>
                  <a:pt x="56836" y="1"/>
                </a:moveTo>
                <a:lnTo>
                  <a:pt x="0" y="1458"/>
                </a:lnTo>
                <a:lnTo>
                  <a:pt x="0" y="5493"/>
                </a:lnTo>
                <a:lnTo>
                  <a:pt x="478" y="5446"/>
                </a:lnTo>
                <a:lnTo>
                  <a:pt x="1027" y="5446"/>
                </a:lnTo>
                <a:lnTo>
                  <a:pt x="1815" y="5470"/>
                </a:lnTo>
                <a:lnTo>
                  <a:pt x="2771" y="5541"/>
                </a:lnTo>
                <a:lnTo>
                  <a:pt x="3344" y="5613"/>
                </a:lnTo>
                <a:lnTo>
                  <a:pt x="3917" y="5708"/>
                </a:lnTo>
                <a:lnTo>
                  <a:pt x="4562" y="5804"/>
                </a:lnTo>
                <a:lnTo>
                  <a:pt x="5230" y="5947"/>
                </a:lnTo>
                <a:lnTo>
                  <a:pt x="5947" y="6114"/>
                </a:lnTo>
                <a:lnTo>
                  <a:pt x="6687" y="6305"/>
                </a:lnTo>
                <a:lnTo>
                  <a:pt x="7475" y="6544"/>
                </a:lnTo>
                <a:lnTo>
                  <a:pt x="8287" y="6807"/>
                </a:lnTo>
                <a:lnTo>
                  <a:pt x="9123" y="7117"/>
                </a:lnTo>
                <a:lnTo>
                  <a:pt x="10006" y="7476"/>
                </a:lnTo>
                <a:lnTo>
                  <a:pt x="10914" y="7882"/>
                </a:lnTo>
                <a:lnTo>
                  <a:pt x="11821" y="8335"/>
                </a:lnTo>
                <a:lnTo>
                  <a:pt x="12776" y="8813"/>
                </a:lnTo>
                <a:lnTo>
                  <a:pt x="13755" y="9386"/>
                </a:lnTo>
                <a:lnTo>
                  <a:pt x="14735" y="9983"/>
                </a:lnTo>
                <a:lnTo>
                  <a:pt x="15761" y="10652"/>
                </a:lnTo>
                <a:lnTo>
                  <a:pt x="16788" y="11368"/>
                </a:lnTo>
                <a:lnTo>
                  <a:pt x="17815" y="12156"/>
                </a:lnTo>
                <a:lnTo>
                  <a:pt x="18890" y="13016"/>
                </a:lnTo>
                <a:lnTo>
                  <a:pt x="19940" y="13947"/>
                </a:lnTo>
                <a:lnTo>
                  <a:pt x="21039" y="14950"/>
                </a:lnTo>
                <a:lnTo>
                  <a:pt x="22114" y="16025"/>
                </a:lnTo>
                <a:lnTo>
                  <a:pt x="25982" y="19965"/>
                </a:lnTo>
                <a:lnTo>
                  <a:pt x="27916" y="21923"/>
                </a:lnTo>
                <a:lnTo>
                  <a:pt x="28896" y="22854"/>
                </a:lnTo>
                <a:lnTo>
                  <a:pt x="29875" y="23786"/>
                </a:lnTo>
                <a:lnTo>
                  <a:pt x="30878" y="24693"/>
                </a:lnTo>
                <a:lnTo>
                  <a:pt x="31881" y="25577"/>
                </a:lnTo>
                <a:lnTo>
                  <a:pt x="32884" y="26413"/>
                </a:lnTo>
                <a:lnTo>
                  <a:pt x="33887" y="27225"/>
                </a:lnTo>
                <a:lnTo>
                  <a:pt x="34913" y="27989"/>
                </a:lnTo>
                <a:lnTo>
                  <a:pt x="35940" y="28729"/>
                </a:lnTo>
                <a:lnTo>
                  <a:pt x="36967" y="29398"/>
                </a:lnTo>
                <a:lnTo>
                  <a:pt x="38018" y="30019"/>
                </a:lnTo>
                <a:lnTo>
                  <a:pt x="38567" y="30305"/>
                </a:lnTo>
                <a:lnTo>
                  <a:pt x="39092" y="30592"/>
                </a:lnTo>
                <a:lnTo>
                  <a:pt x="39618" y="30854"/>
                </a:lnTo>
                <a:lnTo>
                  <a:pt x="40167" y="31093"/>
                </a:lnTo>
                <a:lnTo>
                  <a:pt x="40716" y="31332"/>
                </a:lnTo>
                <a:lnTo>
                  <a:pt x="41242" y="31547"/>
                </a:lnTo>
                <a:lnTo>
                  <a:pt x="41791" y="31738"/>
                </a:lnTo>
                <a:lnTo>
                  <a:pt x="42340" y="31905"/>
                </a:lnTo>
                <a:lnTo>
                  <a:pt x="42913" y="32072"/>
                </a:lnTo>
                <a:lnTo>
                  <a:pt x="43463" y="32216"/>
                </a:lnTo>
                <a:lnTo>
                  <a:pt x="44036" y="32335"/>
                </a:lnTo>
                <a:lnTo>
                  <a:pt x="44585" y="32430"/>
                </a:lnTo>
                <a:lnTo>
                  <a:pt x="45158" y="32502"/>
                </a:lnTo>
                <a:lnTo>
                  <a:pt x="45731" y="32574"/>
                </a:lnTo>
                <a:lnTo>
                  <a:pt x="46304" y="32598"/>
                </a:lnTo>
                <a:lnTo>
                  <a:pt x="46901" y="32622"/>
                </a:lnTo>
                <a:lnTo>
                  <a:pt x="47474" y="32622"/>
                </a:lnTo>
                <a:lnTo>
                  <a:pt x="48071" y="32574"/>
                </a:lnTo>
                <a:lnTo>
                  <a:pt x="48668" y="32526"/>
                </a:lnTo>
                <a:lnTo>
                  <a:pt x="49265" y="32454"/>
                </a:lnTo>
                <a:lnTo>
                  <a:pt x="49862" y="32359"/>
                </a:lnTo>
                <a:lnTo>
                  <a:pt x="50483" y="32216"/>
                </a:lnTo>
                <a:lnTo>
                  <a:pt x="51104" y="32072"/>
                </a:lnTo>
                <a:lnTo>
                  <a:pt x="51701" y="31905"/>
                </a:lnTo>
                <a:lnTo>
                  <a:pt x="52322" y="31690"/>
                </a:lnTo>
                <a:lnTo>
                  <a:pt x="52967" y="31451"/>
                </a:lnTo>
                <a:lnTo>
                  <a:pt x="53588" y="31213"/>
                </a:lnTo>
                <a:lnTo>
                  <a:pt x="54233" y="30926"/>
                </a:lnTo>
                <a:lnTo>
                  <a:pt x="54877" y="30592"/>
                </a:lnTo>
                <a:lnTo>
                  <a:pt x="55522" y="30257"/>
                </a:lnTo>
                <a:lnTo>
                  <a:pt x="56167" y="29875"/>
                </a:lnTo>
                <a:lnTo>
                  <a:pt x="56836" y="29493"/>
                </a:lnTo>
                <a:lnTo>
                  <a:pt x="568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1794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0" name="Google Shape;120;p8"/>
          <p:cNvSpPr txBox="1">
            <a:spLocks noGrp="1"/>
          </p:cNvSpPr>
          <p:nvPr>
            <p:ph type="title"/>
          </p:nvPr>
        </p:nvSpPr>
        <p:spPr>
          <a:xfrm>
            <a:off x="1162200" y="1307100"/>
            <a:ext cx="68196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8230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"/>
          <p:cNvSpPr/>
          <p:nvPr/>
        </p:nvSpPr>
        <p:spPr>
          <a:xfrm>
            <a:off x="1724100" y="472025"/>
            <a:ext cx="5695800" cy="5187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AutoNum type="arabicPeriod"/>
              <a:defRPr sz="1300">
                <a:solidFill>
                  <a:srgbClr val="434343"/>
                </a:solidFill>
              </a:defRPr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lphaLcPeriod"/>
              <a:defRPr sz="1600">
                <a:solidFill>
                  <a:srgbClr val="434343"/>
                </a:solidFill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romanLcPeriod"/>
              <a:defRPr sz="1600">
                <a:solidFill>
                  <a:srgbClr val="434343"/>
                </a:solidFill>
              </a:defRPr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rabicPeriod"/>
              <a:defRPr sz="1600">
                <a:solidFill>
                  <a:srgbClr val="434343"/>
                </a:solidFill>
              </a:defRPr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lphaLcPeriod"/>
              <a:defRPr sz="1600">
                <a:solidFill>
                  <a:srgbClr val="434343"/>
                </a:solidFill>
              </a:defRPr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romanLcPeriod"/>
              <a:defRPr sz="1600">
                <a:solidFill>
                  <a:srgbClr val="434343"/>
                </a:solidFill>
              </a:defRPr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rabicPeriod"/>
              <a:defRPr sz="1600">
                <a:solidFill>
                  <a:srgbClr val="434343"/>
                </a:solidFill>
              </a:defRPr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lphaLcPeriod"/>
              <a:defRPr sz="1600">
                <a:solidFill>
                  <a:srgbClr val="434343"/>
                </a:solidFill>
              </a:defRPr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romanLcPeriod"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44" name="Google Shape;44;p4"/>
          <p:cNvPicPr preferRelativeResize="0"/>
          <p:nvPr/>
        </p:nvPicPr>
        <p:blipFill rotWithShape="1">
          <a:blip r:embed="rId2">
            <a:alphaModFix amt="40000"/>
          </a:blip>
          <a:srcRect t="49720" r="43480" b="5941"/>
          <a:stretch/>
        </p:blipFill>
        <p:spPr>
          <a:xfrm rot="-5400000">
            <a:off x="5946539" y="1975751"/>
            <a:ext cx="5168148" cy="122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4"/>
          <p:cNvSpPr/>
          <p:nvPr/>
        </p:nvSpPr>
        <p:spPr>
          <a:xfrm rot="-5400000" flipH="1">
            <a:off x="-616684" y="3968458"/>
            <a:ext cx="1730426" cy="671107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183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4"/>
          <p:cNvSpPr/>
          <p:nvPr/>
        </p:nvSpPr>
        <p:spPr>
          <a:xfrm rot="-5400000" flipH="1">
            <a:off x="-499994" y="4178439"/>
            <a:ext cx="1447097" cy="538848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183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4"/>
          <p:cNvSpPr/>
          <p:nvPr/>
        </p:nvSpPr>
        <p:spPr>
          <a:xfrm>
            <a:off x="7349451" y="-76200"/>
            <a:ext cx="1964056" cy="921221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4"/>
          <p:cNvSpPr/>
          <p:nvPr/>
        </p:nvSpPr>
        <p:spPr>
          <a:xfrm>
            <a:off x="7673502" y="-19705"/>
            <a:ext cx="1642510" cy="739682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4"/>
          <p:cNvGrpSpPr/>
          <p:nvPr/>
        </p:nvGrpSpPr>
        <p:grpSpPr>
          <a:xfrm>
            <a:off x="4271850" y="4830164"/>
            <a:ext cx="600300" cy="143100"/>
            <a:chOff x="2985700" y="316300"/>
            <a:chExt cx="600300" cy="143100"/>
          </a:xfrm>
        </p:grpSpPr>
        <p:sp>
          <p:nvSpPr>
            <p:cNvPr id="50" name="Google Shape;50;p4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4"/>
          <p:cNvGrpSpPr/>
          <p:nvPr/>
        </p:nvGrpSpPr>
        <p:grpSpPr>
          <a:xfrm rot="5400000">
            <a:off x="8461625" y="1246314"/>
            <a:ext cx="600300" cy="143100"/>
            <a:chOff x="2985700" y="316300"/>
            <a:chExt cx="600300" cy="143100"/>
          </a:xfrm>
        </p:grpSpPr>
        <p:sp>
          <p:nvSpPr>
            <p:cNvPr id="54" name="Google Shape;54;p4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4"/>
          <p:cNvSpPr/>
          <p:nvPr/>
        </p:nvSpPr>
        <p:spPr>
          <a:xfrm rot="5400000">
            <a:off x="-274475" y="80540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Section title and description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9"/>
          <p:cNvSpPr txBox="1">
            <a:spLocks noGrp="1"/>
          </p:cNvSpPr>
          <p:nvPr>
            <p:ph type="subTitle" idx="1"/>
          </p:nvPr>
        </p:nvSpPr>
        <p:spPr>
          <a:xfrm>
            <a:off x="4160100" y="2298166"/>
            <a:ext cx="4294800" cy="12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123" name="Google Shape;123;p9"/>
          <p:cNvPicPr preferRelativeResize="0"/>
          <p:nvPr/>
        </p:nvPicPr>
        <p:blipFill rotWithShape="1">
          <a:blip r:embed="rId2">
            <a:alphaModFix amt="40000"/>
          </a:blip>
          <a:srcRect t="-19320" b="19320"/>
          <a:stretch/>
        </p:blipFill>
        <p:spPr>
          <a:xfrm flipH="1">
            <a:off x="51" y="2384744"/>
            <a:ext cx="9143999" cy="27587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p9"/>
          <p:cNvGrpSpPr/>
          <p:nvPr/>
        </p:nvGrpSpPr>
        <p:grpSpPr>
          <a:xfrm flipH="1">
            <a:off x="0" y="-6525"/>
            <a:ext cx="4375186" cy="5154227"/>
            <a:chOff x="4159264" y="-6525"/>
            <a:chExt cx="4375186" cy="5154227"/>
          </a:xfrm>
        </p:grpSpPr>
        <p:sp>
          <p:nvSpPr>
            <p:cNvPr id="125" name="Google Shape;125;p9"/>
            <p:cNvSpPr/>
            <p:nvPr/>
          </p:nvSpPr>
          <p:spPr>
            <a:xfrm rot="5400000" flipH="1">
              <a:off x="2046057" y="2109009"/>
              <a:ext cx="5151899" cy="925486"/>
            </a:xfrm>
            <a:custGeom>
              <a:avLst/>
              <a:gdLst/>
              <a:ahLst/>
              <a:cxnLst/>
              <a:rect l="l" t="t" r="r" b="b"/>
              <a:pathLst>
                <a:path w="56836" h="32622" extrusionOk="0">
                  <a:moveTo>
                    <a:pt x="56836" y="1"/>
                  </a:moveTo>
                  <a:lnTo>
                    <a:pt x="0" y="1458"/>
                  </a:lnTo>
                  <a:lnTo>
                    <a:pt x="0" y="5493"/>
                  </a:lnTo>
                  <a:lnTo>
                    <a:pt x="478" y="5446"/>
                  </a:lnTo>
                  <a:lnTo>
                    <a:pt x="1027" y="5446"/>
                  </a:lnTo>
                  <a:lnTo>
                    <a:pt x="1815" y="5470"/>
                  </a:lnTo>
                  <a:lnTo>
                    <a:pt x="2771" y="5541"/>
                  </a:lnTo>
                  <a:lnTo>
                    <a:pt x="3344" y="5613"/>
                  </a:lnTo>
                  <a:lnTo>
                    <a:pt x="3917" y="5708"/>
                  </a:lnTo>
                  <a:lnTo>
                    <a:pt x="4562" y="5804"/>
                  </a:lnTo>
                  <a:lnTo>
                    <a:pt x="5230" y="5947"/>
                  </a:lnTo>
                  <a:lnTo>
                    <a:pt x="5947" y="6114"/>
                  </a:lnTo>
                  <a:lnTo>
                    <a:pt x="6687" y="6305"/>
                  </a:lnTo>
                  <a:lnTo>
                    <a:pt x="7475" y="6544"/>
                  </a:lnTo>
                  <a:lnTo>
                    <a:pt x="8287" y="6807"/>
                  </a:lnTo>
                  <a:lnTo>
                    <a:pt x="9123" y="7117"/>
                  </a:lnTo>
                  <a:lnTo>
                    <a:pt x="10006" y="7476"/>
                  </a:lnTo>
                  <a:lnTo>
                    <a:pt x="10914" y="7882"/>
                  </a:lnTo>
                  <a:lnTo>
                    <a:pt x="11821" y="8335"/>
                  </a:lnTo>
                  <a:lnTo>
                    <a:pt x="12776" y="8813"/>
                  </a:lnTo>
                  <a:lnTo>
                    <a:pt x="13755" y="9386"/>
                  </a:lnTo>
                  <a:lnTo>
                    <a:pt x="14735" y="9983"/>
                  </a:lnTo>
                  <a:lnTo>
                    <a:pt x="15761" y="10652"/>
                  </a:lnTo>
                  <a:lnTo>
                    <a:pt x="16788" y="11368"/>
                  </a:lnTo>
                  <a:lnTo>
                    <a:pt x="17815" y="12156"/>
                  </a:lnTo>
                  <a:lnTo>
                    <a:pt x="18890" y="13016"/>
                  </a:lnTo>
                  <a:lnTo>
                    <a:pt x="19940" y="13947"/>
                  </a:lnTo>
                  <a:lnTo>
                    <a:pt x="21039" y="14950"/>
                  </a:lnTo>
                  <a:lnTo>
                    <a:pt x="22114" y="16025"/>
                  </a:lnTo>
                  <a:lnTo>
                    <a:pt x="25982" y="19965"/>
                  </a:lnTo>
                  <a:lnTo>
                    <a:pt x="27916" y="21923"/>
                  </a:lnTo>
                  <a:lnTo>
                    <a:pt x="28896" y="22854"/>
                  </a:lnTo>
                  <a:lnTo>
                    <a:pt x="29875" y="23786"/>
                  </a:lnTo>
                  <a:lnTo>
                    <a:pt x="30878" y="24693"/>
                  </a:lnTo>
                  <a:lnTo>
                    <a:pt x="31881" y="25577"/>
                  </a:lnTo>
                  <a:lnTo>
                    <a:pt x="32884" y="26413"/>
                  </a:lnTo>
                  <a:lnTo>
                    <a:pt x="33887" y="27225"/>
                  </a:lnTo>
                  <a:lnTo>
                    <a:pt x="34913" y="27989"/>
                  </a:lnTo>
                  <a:lnTo>
                    <a:pt x="35940" y="28729"/>
                  </a:lnTo>
                  <a:lnTo>
                    <a:pt x="36967" y="29398"/>
                  </a:lnTo>
                  <a:lnTo>
                    <a:pt x="38018" y="30019"/>
                  </a:lnTo>
                  <a:lnTo>
                    <a:pt x="38567" y="30305"/>
                  </a:lnTo>
                  <a:lnTo>
                    <a:pt x="39092" y="30592"/>
                  </a:lnTo>
                  <a:lnTo>
                    <a:pt x="39618" y="30854"/>
                  </a:lnTo>
                  <a:lnTo>
                    <a:pt x="40167" y="31093"/>
                  </a:lnTo>
                  <a:lnTo>
                    <a:pt x="40716" y="31332"/>
                  </a:lnTo>
                  <a:lnTo>
                    <a:pt x="41242" y="31547"/>
                  </a:lnTo>
                  <a:lnTo>
                    <a:pt x="41791" y="31738"/>
                  </a:lnTo>
                  <a:lnTo>
                    <a:pt x="42340" y="31905"/>
                  </a:lnTo>
                  <a:lnTo>
                    <a:pt x="42913" y="32072"/>
                  </a:lnTo>
                  <a:lnTo>
                    <a:pt x="43463" y="32216"/>
                  </a:lnTo>
                  <a:lnTo>
                    <a:pt x="44036" y="32335"/>
                  </a:lnTo>
                  <a:lnTo>
                    <a:pt x="44585" y="32430"/>
                  </a:lnTo>
                  <a:lnTo>
                    <a:pt x="45158" y="32502"/>
                  </a:lnTo>
                  <a:lnTo>
                    <a:pt x="45731" y="32574"/>
                  </a:lnTo>
                  <a:lnTo>
                    <a:pt x="46304" y="32598"/>
                  </a:lnTo>
                  <a:lnTo>
                    <a:pt x="46901" y="32622"/>
                  </a:lnTo>
                  <a:lnTo>
                    <a:pt x="47474" y="32622"/>
                  </a:lnTo>
                  <a:lnTo>
                    <a:pt x="48071" y="32574"/>
                  </a:lnTo>
                  <a:lnTo>
                    <a:pt x="48668" y="32526"/>
                  </a:lnTo>
                  <a:lnTo>
                    <a:pt x="49265" y="32454"/>
                  </a:lnTo>
                  <a:lnTo>
                    <a:pt x="49862" y="32359"/>
                  </a:lnTo>
                  <a:lnTo>
                    <a:pt x="50483" y="32216"/>
                  </a:lnTo>
                  <a:lnTo>
                    <a:pt x="51104" y="32072"/>
                  </a:lnTo>
                  <a:lnTo>
                    <a:pt x="51701" y="31905"/>
                  </a:lnTo>
                  <a:lnTo>
                    <a:pt x="52322" y="31690"/>
                  </a:lnTo>
                  <a:lnTo>
                    <a:pt x="52967" y="31451"/>
                  </a:lnTo>
                  <a:lnTo>
                    <a:pt x="53588" y="31213"/>
                  </a:lnTo>
                  <a:lnTo>
                    <a:pt x="54233" y="30926"/>
                  </a:lnTo>
                  <a:lnTo>
                    <a:pt x="54877" y="30592"/>
                  </a:lnTo>
                  <a:lnTo>
                    <a:pt x="55522" y="30257"/>
                  </a:lnTo>
                  <a:lnTo>
                    <a:pt x="56167" y="29875"/>
                  </a:lnTo>
                  <a:lnTo>
                    <a:pt x="56836" y="29493"/>
                  </a:lnTo>
                  <a:lnTo>
                    <a:pt x="568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104775" dir="5820000" algn="bl" rotWithShape="0">
                <a:srgbClr val="000000">
                  <a:alpha val="2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9"/>
            <p:cNvSpPr/>
            <p:nvPr/>
          </p:nvSpPr>
          <p:spPr>
            <a:xfrm>
              <a:off x="4973150" y="-6525"/>
              <a:ext cx="35613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127;p9"/>
          <p:cNvGrpSpPr/>
          <p:nvPr/>
        </p:nvGrpSpPr>
        <p:grpSpPr>
          <a:xfrm flipH="1">
            <a:off x="8361125" y="4805189"/>
            <a:ext cx="600300" cy="143100"/>
            <a:chOff x="2985700" y="316300"/>
            <a:chExt cx="600300" cy="143100"/>
          </a:xfrm>
        </p:grpSpPr>
        <p:sp>
          <p:nvSpPr>
            <p:cNvPr id="128" name="Google Shape;128;p9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9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9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32" name="Google Shape;132;p9"/>
          <p:cNvGrpSpPr/>
          <p:nvPr/>
        </p:nvGrpSpPr>
        <p:grpSpPr>
          <a:xfrm rot="-5400000" flipH="1">
            <a:off x="47275" y="382239"/>
            <a:ext cx="600300" cy="143100"/>
            <a:chOff x="2985700" y="316300"/>
            <a:chExt cx="600300" cy="143100"/>
          </a:xfrm>
        </p:grpSpPr>
        <p:sp>
          <p:nvSpPr>
            <p:cNvPr id="133" name="Google Shape;133;p9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9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9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6" name="Google Shape;136;p9"/>
          <p:cNvSpPr/>
          <p:nvPr/>
        </p:nvSpPr>
        <p:spPr>
          <a:xfrm rot="10800000" flipH="1">
            <a:off x="266350" y="480400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8220E-7FE8-1702-FA29-2213E28FE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998707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384744"/>
            <a:ext cx="9143999" cy="2758762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0"/>
          <p:cNvSpPr/>
          <p:nvPr/>
        </p:nvSpPr>
        <p:spPr>
          <a:xfrm rot="10800000" flipH="1">
            <a:off x="6638185" y="4288975"/>
            <a:ext cx="2502624" cy="970587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104775" dir="12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1" name="Google Shape;141;p10"/>
          <p:cNvSpPr/>
          <p:nvPr/>
        </p:nvSpPr>
        <p:spPr>
          <a:xfrm rot="10800000" flipH="1">
            <a:off x="7051105" y="4420709"/>
            <a:ext cx="2092885" cy="779332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95250" dir="12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2" name="Google Shape;142;p10"/>
          <p:cNvSpPr txBox="1">
            <a:spLocks noGrp="1"/>
          </p:cNvSpPr>
          <p:nvPr>
            <p:ph type="title"/>
          </p:nvPr>
        </p:nvSpPr>
        <p:spPr>
          <a:xfrm>
            <a:off x="1091404" y="539500"/>
            <a:ext cx="38814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0"/>
          <p:cNvSpPr/>
          <p:nvPr/>
        </p:nvSpPr>
        <p:spPr>
          <a:xfrm rot="-5400000">
            <a:off x="-1629757" y="1426001"/>
            <a:ext cx="3881330" cy="970586"/>
          </a:xfrm>
          <a:custGeom>
            <a:avLst/>
            <a:gdLst/>
            <a:ahLst/>
            <a:cxnLst/>
            <a:rect l="l" t="t" r="r" b="b"/>
            <a:pathLst>
              <a:path w="56836" h="32622" extrusionOk="0">
                <a:moveTo>
                  <a:pt x="56836" y="1"/>
                </a:moveTo>
                <a:lnTo>
                  <a:pt x="0" y="1458"/>
                </a:lnTo>
                <a:lnTo>
                  <a:pt x="0" y="5493"/>
                </a:lnTo>
                <a:lnTo>
                  <a:pt x="478" y="5446"/>
                </a:lnTo>
                <a:lnTo>
                  <a:pt x="1027" y="5446"/>
                </a:lnTo>
                <a:lnTo>
                  <a:pt x="1815" y="5470"/>
                </a:lnTo>
                <a:lnTo>
                  <a:pt x="2771" y="5541"/>
                </a:lnTo>
                <a:lnTo>
                  <a:pt x="3344" y="5613"/>
                </a:lnTo>
                <a:lnTo>
                  <a:pt x="3917" y="5708"/>
                </a:lnTo>
                <a:lnTo>
                  <a:pt x="4562" y="5804"/>
                </a:lnTo>
                <a:lnTo>
                  <a:pt x="5230" y="5947"/>
                </a:lnTo>
                <a:lnTo>
                  <a:pt x="5947" y="6114"/>
                </a:lnTo>
                <a:lnTo>
                  <a:pt x="6687" y="6305"/>
                </a:lnTo>
                <a:lnTo>
                  <a:pt x="7475" y="6544"/>
                </a:lnTo>
                <a:lnTo>
                  <a:pt x="8287" y="6807"/>
                </a:lnTo>
                <a:lnTo>
                  <a:pt x="9123" y="7117"/>
                </a:lnTo>
                <a:lnTo>
                  <a:pt x="10006" y="7476"/>
                </a:lnTo>
                <a:lnTo>
                  <a:pt x="10914" y="7882"/>
                </a:lnTo>
                <a:lnTo>
                  <a:pt x="11821" y="8335"/>
                </a:lnTo>
                <a:lnTo>
                  <a:pt x="12776" y="8813"/>
                </a:lnTo>
                <a:lnTo>
                  <a:pt x="13755" y="9386"/>
                </a:lnTo>
                <a:lnTo>
                  <a:pt x="14735" y="9983"/>
                </a:lnTo>
                <a:lnTo>
                  <a:pt x="15761" y="10652"/>
                </a:lnTo>
                <a:lnTo>
                  <a:pt x="16788" y="11368"/>
                </a:lnTo>
                <a:lnTo>
                  <a:pt x="17815" y="12156"/>
                </a:lnTo>
                <a:lnTo>
                  <a:pt x="18890" y="13016"/>
                </a:lnTo>
                <a:lnTo>
                  <a:pt x="19940" y="13947"/>
                </a:lnTo>
                <a:lnTo>
                  <a:pt x="21039" y="14950"/>
                </a:lnTo>
                <a:lnTo>
                  <a:pt x="22114" y="16025"/>
                </a:lnTo>
                <a:lnTo>
                  <a:pt x="25982" y="19965"/>
                </a:lnTo>
                <a:lnTo>
                  <a:pt x="27916" y="21923"/>
                </a:lnTo>
                <a:lnTo>
                  <a:pt x="28896" y="22854"/>
                </a:lnTo>
                <a:lnTo>
                  <a:pt x="29875" y="23786"/>
                </a:lnTo>
                <a:lnTo>
                  <a:pt x="30878" y="24693"/>
                </a:lnTo>
                <a:lnTo>
                  <a:pt x="31881" y="25577"/>
                </a:lnTo>
                <a:lnTo>
                  <a:pt x="32884" y="26413"/>
                </a:lnTo>
                <a:lnTo>
                  <a:pt x="33887" y="27225"/>
                </a:lnTo>
                <a:lnTo>
                  <a:pt x="34913" y="27989"/>
                </a:lnTo>
                <a:lnTo>
                  <a:pt x="35940" y="28729"/>
                </a:lnTo>
                <a:lnTo>
                  <a:pt x="36967" y="29398"/>
                </a:lnTo>
                <a:lnTo>
                  <a:pt x="38018" y="30019"/>
                </a:lnTo>
                <a:lnTo>
                  <a:pt x="38567" y="30305"/>
                </a:lnTo>
                <a:lnTo>
                  <a:pt x="39092" y="30592"/>
                </a:lnTo>
                <a:lnTo>
                  <a:pt x="39618" y="30854"/>
                </a:lnTo>
                <a:lnTo>
                  <a:pt x="40167" y="31093"/>
                </a:lnTo>
                <a:lnTo>
                  <a:pt x="40716" y="31332"/>
                </a:lnTo>
                <a:lnTo>
                  <a:pt x="41242" y="31547"/>
                </a:lnTo>
                <a:lnTo>
                  <a:pt x="41791" y="31738"/>
                </a:lnTo>
                <a:lnTo>
                  <a:pt x="42340" y="31905"/>
                </a:lnTo>
                <a:lnTo>
                  <a:pt x="42913" y="32072"/>
                </a:lnTo>
                <a:lnTo>
                  <a:pt x="43463" y="32216"/>
                </a:lnTo>
                <a:lnTo>
                  <a:pt x="44036" y="32335"/>
                </a:lnTo>
                <a:lnTo>
                  <a:pt x="44585" y="32430"/>
                </a:lnTo>
                <a:lnTo>
                  <a:pt x="45158" y="32502"/>
                </a:lnTo>
                <a:lnTo>
                  <a:pt x="45731" y="32574"/>
                </a:lnTo>
                <a:lnTo>
                  <a:pt x="46304" y="32598"/>
                </a:lnTo>
                <a:lnTo>
                  <a:pt x="46901" y="32622"/>
                </a:lnTo>
                <a:lnTo>
                  <a:pt x="47474" y="32622"/>
                </a:lnTo>
                <a:lnTo>
                  <a:pt x="48071" y="32574"/>
                </a:lnTo>
                <a:lnTo>
                  <a:pt x="48668" y="32526"/>
                </a:lnTo>
                <a:lnTo>
                  <a:pt x="49265" y="32454"/>
                </a:lnTo>
                <a:lnTo>
                  <a:pt x="49862" y="32359"/>
                </a:lnTo>
                <a:lnTo>
                  <a:pt x="50483" y="32216"/>
                </a:lnTo>
                <a:lnTo>
                  <a:pt x="51104" y="32072"/>
                </a:lnTo>
                <a:lnTo>
                  <a:pt x="51701" y="31905"/>
                </a:lnTo>
                <a:lnTo>
                  <a:pt x="52322" y="31690"/>
                </a:lnTo>
                <a:lnTo>
                  <a:pt x="52967" y="31451"/>
                </a:lnTo>
                <a:lnTo>
                  <a:pt x="53588" y="31213"/>
                </a:lnTo>
                <a:lnTo>
                  <a:pt x="54233" y="30926"/>
                </a:lnTo>
                <a:lnTo>
                  <a:pt x="54877" y="30592"/>
                </a:lnTo>
                <a:lnTo>
                  <a:pt x="55522" y="30257"/>
                </a:lnTo>
                <a:lnTo>
                  <a:pt x="56167" y="29875"/>
                </a:lnTo>
                <a:lnTo>
                  <a:pt x="56836" y="29493"/>
                </a:lnTo>
                <a:lnTo>
                  <a:pt x="568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44" name="Google Shape;144;p10"/>
          <p:cNvGrpSpPr/>
          <p:nvPr/>
        </p:nvGrpSpPr>
        <p:grpSpPr>
          <a:xfrm rot="10800000">
            <a:off x="8388325" y="4839739"/>
            <a:ext cx="600300" cy="143100"/>
            <a:chOff x="2985700" y="316300"/>
            <a:chExt cx="600300" cy="143100"/>
          </a:xfrm>
        </p:grpSpPr>
        <p:sp>
          <p:nvSpPr>
            <p:cNvPr id="145" name="Google Shape;145;p10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0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0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62144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62272"/>
            <a:ext cx="65760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000">
                <a:solidFill>
                  <a:srgbClr val="10112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51" name="Google Shape;151;p11"/>
          <p:cNvSpPr txBox="1">
            <a:spLocks noGrp="1"/>
          </p:cNvSpPr>
          <p:nvPr>
            <p:ph type="subTitle" idx="1"/>
          </p:nvPr>
        </p:nvSpPr>
        <p:spPr>
          <a:xfrm>
            <a:off x="1897500" y="3032528"/>
            <a:ext cx="5349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52" name="Google Shape;152;p11"/>
          <p:cNvPicPr preferRelativeResize="0"/>
          <p:nvPr/>
        </p:nvPicPr>
        <p:blipFill rotWithShape="1">
          <a:blip r:embed="rId2">
            <a:alphaModFix amt="40000"/>
          </a:blip>
          <a:srcRect t="-19320" b="19320"/>
          <a:stretch/>
        </p:blipFill>
        <p:spPr>
          <a:xfrm>
            <a:off x="0" y="2384744"/>
            <a:ext cx="9143999" cy="27587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" name="Google Shape;153;p11"/>
          <p:cNvGrpSpPr/>
          <p:nvPr/>
        </p:nvGrpSpPr>
        <p:grpSpPr>
          <a:xfrm>
            <a:off x="7370097" y="-6525"/>
            <a:ext cx="1773819" cy="5154227"/>
            <a:chOff x="4159264" y="-6525"/>
            <a:chExt cx="2620504" cy="5154227"/>
          </a:xfrm>
        </p:grpSpPr>
        <p:sp>
          <p:nvSpPr>
            <p:cNvPr id="154" name="Google Shape;154;p11"/>
            <p:cNvSpPr/>
            <p:nvPr/>
          </p:nvSpPr>
          <p:spPr>
            <a:xfrm rot="5400000" flipH="1">
              <a:off x="2046057" y="2109009"/>
              <a:ext cx="5151899" cy="925486"/>
            </a:xfrm>
            <a:custGeom>
              <a:avLst/>
              <a:gdLst/>
              <a:ahLst/>
              <a:cxnLst/>
              <a:rect l="l" t="t" r="r" b="b"/>
              <a:pathLst>
                <a:path w="56836" h="32622" extrusionOk="0">
                  <a:moveTo>
                    <a:pt x="56836" y="1"/>
                  </a:moveTo>
                  <a:lnTo>
                    <a:pt x="0" y="1458"/>
                  </a:lnTo>
                  <a:lnTo>
                    <a:pt x="0" y="5493"/>
                  </a:lnTo>
                  <a:lnTo>
                    <a:pt x="478" y="5446"/>
                  </a:lnTo>
                  <a:lnTo>
                    <a:pt x="1027" y="5446"/>
                  </a:lnTo>
                  <a:lnTo>
                    <a:pt x="1815" y="5470"/>
                  </a:lnTo>
                  <a:lnTo>
                    <a:pt x="2771" y="5541"/>
                  </a:lnTo>
                  <a:lnTo>
                    <a:pt x="3344" y="5613"/>
                  </a:lnTo>
                  <a:lnTo>
                    <a:pt x="3917" y="5708"/>
                  </a:lnTo>
                  <a:lnTo>
                    <a:pt x="4562" y="5804"/>
                  </a:lnTo>
                  <a:lnTo>
                    <a:pt x="5230" y="5947"/>
                  </a:lnTo>
                  <a:lnTo>
                    <a:pt x="5947" y="6114"/>
                  </a:lnTo>
                  <a:lnTo>
                    <a:pt x="6687" y="6305"/>
                  </a:lnTo>
                  <a:lnTo>
                    <a:pt x="7475" y="6544"/>
                  </a:lnTo>
                  <a:lnTo>
                    <a:pt x="8287" y="6807"/>
                  </a:lnTo>
                  <a:lnTo>
                    <a:pt x="9123" y="7117"/>
                  </a:lnTo>
                  <a:lnTo>
                    <a:pt x="10006" y="7476"/>
                  </a:lnTo>
                  <a:lnTo>
                    <a:pt x="10914" y="7882"/>
                  </a:lnTo>
                  <a:lnTo>
                    <a:pt x="11821" y="8335"/>
                  </a:lnTo>
                  <a:lnTo>
                    <a:pt x="12776" y="8813"/>
                  </a:lnTo>
                  <a:lnTo>
                    <a:pt x="13755" y="9386"/>
                  </a:lnTo>
                  <a:lnTo>
                    <a:pt x="14735" y="9983"/>
                  </a:lnTo>
                  <a:lnTo>
                    <a:pt x="15761" y="10652"/>
                  </a:lnTo>
                  <a:lnTo>
                    <a:pt x="16788" y="11368"/>
                  </a:lnTo>
                  <a:lnTo>
                    <a:pt x="17815" y="12156"/>
                  </a:lnTo>
                  <a:lnTo>
                    <a:pt x="18890" y="13016"/>
                  </a:lnTo>
                  <a:lnTo>
                    <a:pt x="19940" y="13947"/>
                  </a:lnTo>
                  <a:lnTo>
                    <a:pt x="21039" y="14950"/>
                  </a:lnTo>
                  <a:lnTo>
                    <a:pt x="22114" y="16025"/>
                  </a:lnTo>
                  <a:lnTo>
                    <a:pt x="25982" y="19965"/>
                  </a:lnTo>
                  <a:lnTo>
                    <a:pt x="27916" y="21923"/>
                  </a:lnTo>
                  <a:lnTo>
                    <a:pt x="28896" y="22854"/>
                  </a:lnTo>
                  <a:lnTo>
                    <a:pt x="29875" y="23786"/>
                  </a:lnTo>
                  <a:lnTo>
                    <a:pt x="30878" y="24693"/>
                  </a:lnTo>
                  <a:lnTo>
                    <a:pt x="31881" y="25577"/>
                  </a:lnTo>
                  <a:lnTo>
                    <a:pt x="32884" y="26413"/>
                  </a:lnTo>
                  <a:lnTo>
                    <a:pt x="33887" y="27225"/>
                  </a:lnTo>
                  <a:lnTo>
                    <a:pt x="34913" y="27989"/>
                  </a:lnTo>
                  <a:lnTo>
                    <a:pt x="35940" y="28729"/>
                  </a:lnTo>
                  <a:lnTo>
                    <a:pt x="36967" y="29398"/>
                  </a:lnTo>
                  <a:lnTo>
                    <a:pt x="38018" y="30019"/>
                  </a:lnTo>
                  <a:lnTo>
                    <a:pt x="38567" y="30305"/>
                  </a:lnTo>
                  <a:lnTo>
                    <a:pt x="39092" y="30592"/>
                  </a:lnTo>
                  <a:lnTo>
                    <a:pt x="39618" y="30854"/>
                  </a:lnTo>
                  <a:lnTo>
                    <a:pt x="40167" y="31093"/>
                  </a:lnTo>
                  <a:lnTo>
                    <a:pt x="40716" y="31332"/>
                  </a:lnTo>
                  <a:lnTo>
                    <a:pt x="41242" y="31547"/>
                  </a:lnTo>
                  <a:lnTo>
                    <a:pt x="41791" y="31738"/>
                  </a:lnTo>
                  <a:lnTo>
                    <a:pt x="42340" y="31905"/>
                  </a:lnTo>
                  <a:lnTo>
                    <a:pt x="42913" y="32072"/>
                  </a:lnTo>
                  <a:lnTo>
                    <a:pt x="43463" y="32216"/>
                  </a:lnTo>
                  <a:lnTo>
                    <a:pt x="44036" y="32335"/>
                  </a:lnTo>
                  <a:lnTo>
                    <a:pt x="44585" y="32430"/>
                  </a:lnTo>
                  <a:lnTo>
                    <a:pt x="45158" y="32502"/>
                  </a:lnTo>
                  <a:lnTo>
                    <a:pt x="45731" y="32574"/>
                  </a:lnTo>
                  <a:lnTo>
                    <a:pt x="46304" y="32598"/>
                  </a:lnTo>
                  <a:lnTo>
                    <a:pt x="46901" y="32622"/>
                  </a:lnTo>
                  <a:lnTo>
                    <a:pt x="47474" y="32622"/>
                  </a:lnTo>
                  <a:lnTo>
                    <a:pt x="48071" y="32574"/>
                  </a:lnTo>
                  <a:lnTo>
                    <a:pt x="48668" y="32526"/>
                  </a:lnTo>
                  <a:lnTo>
                    <a:pt x="49265" y="32454"/>
                  </a:lnTo>
                  <a:lnTo>
                    <a:pt x="49862" y="32359"/>
                  </a:lnTo>
                  <a:lnTo>
                    <a:pt x="50483" y="32216"/>
                  </a:lnTo>
                  <a:lnTo>
                    <a:pt x="51104" y="32072"/>
                  </a:lnTo>
                  <a:lnTo>
                    <a:pt x="51701" y="31905"/>
                  </a:lnTo>
                  <a:lnTo>
                    <a:pt x="52322" y="31690"/>
                  </a:lnTo>
                  <a:lnTo>
                    <a:pt x="52967" y="31451"/>
                  </a:lnTo>
                  <a:lnTo>
                    <a:pt x="53588" y="31213"/>
                  </a:lnTo>
                  <a:lnTo>
                    <a:pt x="54233" y="30926"/>
                  </a:lnTo>
                  <a:lnTo>
                    <a:pt x="54877" y="30592"/>
                  </a:lnTo>
                  <a:lnTo>
                    <a:pt x="55522" y="30257"/>
                  </a:lnTo>
                  <a:lnTo>
                    <a:pt x="56167" y="29875"/>
                  </a:lnTo>
                  <a:lnTo>
                    <a:pt x="56836" y="29493"/>
                  </a:lnTo>
                  <a:lnTo>
                    <a:pt x="568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738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1"/>
            <p:cNvSpPr/>
            <p:nvPr/>
          </p:nvSpPr>
          <p:spPr>
            <a:xfrm>
              <a:off x="4973167" y="-6525"/>
              <a:ext cx="18066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56" name="Google Shape;156;p11"/>
          <p:cNvGrpSpPr/>
          <p:nvPr/>
        </p:nvGrpSpPr>
        <p:grpSpPr>
          <a:xfrm rot="10800000">
            <a:off x="-21338" y="-5363"/>
            <a:ext cx="1822762" cy="5154238"/>
            <a:chOff x="4159264" y="-6535"/>
            <a:chExt cx="2692808" cy="5154238"/>
          </a:xfrm>
        </p:grpSpPr>
        <p:sp>
          <p:nvSpPr>
            <p:cNvPr id="157" name="Google Shape;157;p11"/>
            <p:cNvSpPr/>
            <p:nvPr/>
          </p:nvSpPr>
          <p:spPr>
            <a:xfrm rot="5400000" flipH="1">
              <a:off x="2046057" y="2109009"/>
              <a:ext cx="5151899" cy="925486"/>
            </a:xfrm>
            <a:custGeom>
              <a:avLst/>
              <a:gdLst/>
              <a:ahLst/>
              <a:cxnLst/>
              <a:rect l="l" t="t" r="r" b="b"/>
              <a:pathLst>
                <a:path w="56836" h="32622" extrusionOk="0">
                  <a:moveTo>
                    <a:pt x="56836" y="1"/>
                  </a:moveTo>
                  <a:lnTo>
                    <a:pt x="0" y="1458"/>
                  </a:lnTo>
                  <a:lnTo>
                    <a:pt x="0" y="5493"/>
                  </a:lnTo>
                  <a:lnTo>
                    <a:pt x="478" y="5446"/>
                  </a:lnTo>
                  <a:lnTo>
                    <a:pt x="1027" y="5446"/>
                  </a:lnTo>
                  <a:lnTo>
                    <a:pt x="1815" y="5470"/>
                  </a:lnTo>
                  <a:lnTo>
                    <a:pt x="2771" y="5541"/>
                  </a:lnTo>
                  <a:lnTo>
                    <a:pt x="3344" y="5613"/>
                  </a:lnTo>
                  <a:lnTo>
                    <a:pt x="3917" y="5708"/>
                  </a:lnTo>
                  <a:lnTo>
                    <a:pt x="4562" y="5804"/>
                  </a:lnTo>
                  <a:lnTo>
                    <a:pt x="5230" y="5947"/>
                  </a:lnTo>
                  <a:lnTo>
                    <a:pt x="5947" y="6114"/>
                  </a:lnTo>
                  <a:lnTo>
                    <a:pt x="6687" y="6305"/>
                  </a:lnTo>
                  <a:lnTo>
                    <a:pt x="7475" y="6544"/>
                  </a:lnTo>
                  <a:lnTo>
                    <a:pt x="8287" y="6807"/>
                  </a:lnTo>
                  <a:lnTo>
                    <a:pt x="9123" y="7117"/>
                  </a:lnTo>
                  <a:lnTo>
                    <a:pt x="10006" y="7476"/>
                  </a:lnTo>
                  <a:lnTo>
                    <a:pt x="10914" y="7882"/>
                  </a:lnTo>
                  <a:lnTo>
                    <a:pt x="11821" y="8335"/>
                  </a:lnTo>
                  <a:lnTo>
                    <a:pt x="12776" y="8813"/>
                  </a:lnTo>
                  <a:lnTo>
                    <a:pt x="13755" y="9386"/>
                  </a:lnTo>
                  <a:lnTo>
                    <a:pt x="14735" y="9983"/>
                  </a:lnTo>
                  <a:lnTo>
                    <a:pt x="15761" y="10652"/>
                  </a:lnTo>
                  <a:lnTo>
                    <a:pt x="16788" y="11368"/>
                  </a:lnTo>
                  <a:lnTo>
                    <a:pt x="17815" y="12156"/>
                  </a:lnTo>
                  <a:lnTo>
                    <a:pt x="18890" y="13016"/>
                  </a:lnTo>
                  <a:lnTo>
                    <a:pt x="19940" y="13947"/>
                  </a:lnTo>
                  <a:lnTo>
                    <a:pt x="21039" y="14950"/>
                  </a:lnTo>
                  <a:lnTo>
                    <a:pt x="22114" y="16025"/>
                  </a:lnTo>
                  <a:lnTo>
                    <a:pt x="25982" y="19965"/>
                  </a:lnTo>
                  <a:lnTo>
                    <a:pt x="27916" y="21923"/>
                  </a:lnTo>
                  <a:lnTo>
                    <a:pt x="28896" y="22854"/>
                  </a:lnTo>
                  <a:lnTo>
                    <a:pt x="29875" y="23786"/>
                  </a:lnTo>
                  <a:lnTo>
                    <a:pt x="30878" y="24693"/>
                  </a:lnTo>
                  <a:lnTo>
                    <a:pt x="31881" y="25577"/>
                  </a:lnTo>
                  <a:lnTo>
                    <a:pt x="32884" y="26413"/>
                  </a:lnTo>
                  <a:lnTo>
                    <a:pt x="33887" y="27225"/>
                  </a:lnTo>
                  <a:lnTo>
                    <a:pt x="34913" y="27989"/>
                  </a:lnTo>
                  <a:lnTo>
                    <a:pt x="35940" y="28729"/>
                  </a:lnTo>
                  <a:lnTo>
                    <a:pt x="36967" y="29398"/>
                  </a:lnTo>
                  <a:lnTo>
                    <a:pt x="38018" y="30019"/>
                  </a:lnTo>
                  <a:lnTo>
                    <a:pt x="38567" y="30305"/>
                  </a:lnTo>
                  <a:lnTo>
                    <a:pt x="39092" y="30592"/>
                  </a:lnTo>
                  <a:lnTo>
                    <a:pt x="39618" y="30854"/>
                  </a:lnTo>
                  <a:lnTo>
                    <a:pt x="40167" y="31093"/>
                  </a:lnTo>
                  <a:lnTo>
                    <a:pt x="40716" y="31332"/>
                  </a:lnTo>
                  <a:lnTo>
                    <a:pt x="41242" y="31547"/>
                  </a:lnTo>
                  <a:lnTo>
                    <a:pt x="41791" y="31738"/>
                  </a:lnTo>
                  <a:lnTo>
                    <a:pt x="42340" y="31905"/>
                  </a:lnTo>
                  <a:lnTo>
                    <a:pt x="42913" y="32072"/>
                  </a:lnTo>
                  <a:lnTo>
                    <a:pt x="43463" y="32216"/>
                  </a:lnTo>
                  <a:lnTo>
                    <a:pt x="44036" y="32335"/>
                  </a:lnTo>
                  <a:lnTo>
                    <a:pt x="44585" y="32430"/>
                  </a:lnTo>
                  <a:lnTo>
                    <a:pt x="45158" y="32502"/>
                  </a:lnTo>
                  <a:lnTo>
                    <a:pt x="45731" y="32574"/>
                  </a:lnTo>
                  <a:lnTo>
                    <a:pt x="46304" y="32598"/>
                  </a:lnTo>
                  <a:lnTo>
                    <a:pt x="46901" y="32622"/>
                  </a:lnTo>
                  <a:lnTo>
                    <a:pt x="47474" y="32622"/>
                  </a:lnTo>
                  <a:lnTo>
                    <a:pt x="48071" y="32574"/>
                  </a:lnTo>
                  <a:lnTo>
                    <a:pt x="48668" y="32526"/>
                  </a:lnTo>
                  <a:lnTo>
                    <a:pt x="49265" y="32454"/>
                  </a:lnTo>
                  <a:lnTo>
                    <a:pt x="49862" y="32359"/>
                  </a:lnTo>
                  <a:lnTo>
                    <a:pt x="50483" y="32216"/>
                  </a:lnTo>
                  <a:lnTo>
                    <a:pt x="51104" y="32072"/>
                  </a:lnTo>
                  <a:lnTo>
                    <a:pt x="51701" y="31905"/>
                  </a:lnTo>
                  <a:lnTo>
                    <a:pt x="52322" y="31690"/>
                  </a:lnTo>
                  <a:lnTo>
                    <a:pt x="52967" y="31451"/>
                  </a:lnTo>
                  <a:lnTo>
                    <a:pt x="53588" y="31213"/>
                  </a:lnTo>
                  <a:lnTo>
                    <a:pt x="54233" y="30926"/>
                  </a:lnTo>
                  <a:lnTo>
                    <a:pt x="54877" y="30592"/>
                  </a:lnTo>
                  <a:lnTo>
                    <a:pt x="55522" y="30257"/>
                  </a:lnTo>
                  <a:lnTo>
                    <a:pt x="56167" y="29875"/>
                  </a:lnTo>
                  <a:lnTo>
                    <a:pt x="56836" y="29493"/>
                  </a:lnTo>
                  <a:lnTo>
                    <a:pt x="568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1"/>
            <p:cNvSpPr/>
            <p:nvPr/>
          </p:nvSpPr>
          <p:spPr>
            <a:xfrm>
              <a:off x="4973172" y="-6535"/>
              <a:ext cx="18789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63" name="Google Shape;163;p11"/>
          <p:cNvSpPr/>
          <p:nvPr/>
        </p:nvSpPr>
        <p:spPr>
          <a:xfrm>
            <a:off x="3916500" y="17270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64" name="Google Shape;164;p11"/>
          <p:cNvGrpSpPr/>
          <p:nvPr/>
        </p:nvGrpSpPr>
        <p:grpSpPr>
          <a:xfrm>
            <a:off x="258825" y="4805189"/>
            <a:ext cx="600300" cy="143100"/>
            <a:chOff x="2985700" y="316300"/>
            <a:chExt cx="600300" cy="143100"/>
          </a:xfrm>
        </p:grpSpPr>
        <p:sp>
          <p:nvSpPr>
            <p:cNvPr id="165" name="Google Shape;165;p11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1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1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35606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2165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preserve="1" userDrawn="1">
  <p:cSld name="Table of contents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3"/>
          <p:cNvPicPr preferRelativeResize="0"/>
          <p:nvPr/>
        </p:nvPicPr>
        <p:blipFill rotWithShape="1">
          <a:blip r:embed="rId2">
            <a:alphaModFix amt="40000"/>
          </a:blip>
          <a:srcRect t="33147" r="43480" b="22514"/>
          <a:stretch/>
        </p:blipFill>
        <p:spPr>
          <a:xfrm rot="5400000" flipH="1">
            <a:off x="-1971261" y="1960176"/>
            <a:ext cx="5168148" cy="122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3"/>
          <p:cNvSpPr txBox="1">
            <a:spLocks noGrp="1"/>
          </p:cNvSpPr>
          <p:nvPr>
            <p:ph type="title" idx="2"/>
          </p:nvPr>
        </p:nvSpPr>
        <p:spPr>
          <a:xfrm>
            <a:off x="1711469" y="1560846"/>
            <a:ext cx="262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subTitle" idx="1"/>
          </p:nvPr>
        </p:nvSpPr>
        <p:spPr>
          <a:xfrm>
            <a:off x="1711469" y="1918770"/>
            <a:ext cx="262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title" idx="3"/>
          </p:nvPr>
        </p:nvSpPr>
        <p:spPr>
          <a:xfrm>
            <a:off x="5749966" y="1560846"/>
            <a:ext cx="262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subTitle" idx="4"/>
          </p:nvPr>
        </p:nvSpPr>
        <p:spPr>
          <a:xfrm>
            <a:off x="5749966" y="1918770"/>
            <a:ext cx="262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5"/>
          </p:nvPr>
        </p:nvSpPr>
        <p:spPr>
          <a:xfrm>
            <a:off x="1711469" y="3090021"/>
            <a:ext cx="262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7" name="Google Shape;177;p13"/>
          <p:cNvSpPr txBox="1">
            <a:spLocks noGrp="1"/>
          </p:cNvSpPr>
          <p:nvPr>
            <p:ph type="subTitle" idx="6"/>
          </p:nvPr>
        </p:nvSpPr>
        <p:spPr>
          <a:xfrm>
            <a:off x="1711469" y="3447946"/>
            <a:ext cx="262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7"/>
          </p:nvPr>
        </p:nvSpPr>
        <p:spPr>
          <a:xfrm>
            <a:off x="5749966" y="3090021"/>
            <a:ext cx="2623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9" name="Google Shape;179;p13"/>
          <p:cNvSpPr txBox="1">
            <a:spLocks noGrp="1"/>
          </p:cNvSpPr>
          <p:nvPr>
            <p:ph type="subTitle" idx="8"/>
          </p:nvPr>
        </p:nvSpPr>
        <p:spPr>
          <a:xfrm>
            <a:off x="5749966" y="3447946"/>
            <a:ext cx="262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3"/>
          <p:cNvSpPr txBox="1">
            <a:spLocks noGrp="1"/>
          </p:cNvSpPr>
          <p:nvPr>
            <p:ph type="title" idx="9" hasCustomPrompt="1"/>
          </p:nvPr>
        </p:nvSpPr>
        <p:spPr>
          <a:xfrm>
            <a:off x="855749" y="171843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 idx="13" hasCustomPrompt="1"/>
          </p:nvPr>
        </p:nvSpPr>
        <p:spPr>
          <a:xfrm>
            <a:off x="855749" y="324243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13"/>
          <p:cNvSpPr txBox="1">
            <a:spLocks noGrp="1"/>
          </p:cNvSpPr>
          <p:nvPr>
            <p:ph type="title" idx="14" hasCustomPrompt="1"/>
          </p:nvPr>
        </p:nvSpPr>
        <p:spPr>
          <a:xfrm>
            <a:off x="4898100" y="171843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3" name="Google Shape;183;p13"/>
          <p:cNvSpPr txBox="1">
            <a:spLocks noGrp="1"/>
          </p:cNvSpPr>
          <p:nvPr>
            <p:ph type="title" idx="15" hasCustomPrompt="1"/>
          </p:nvPr>
        </p:nvSpPr>
        <p:spPr>
          <a:xfrm>
            <a:off x="4898100" y="324243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" name="Google Shape;184;p13"/>
          <p:cNvSpPr/>
          <p:nvPr/>
        </p:nvSpPr>
        <p:spPr>
          <a:xfrm>
            <a:off x="-103625" y="4495875"/>
            <a:ext cx="9247682" cy="675378"/>
          </a:xfrm>
          <a:custGeom>
            <a:avLst/>
            <a:gdLst/>
            <a:ahLst/>
            <a:cxnLst/>
            <a:rect l="l" t="t" r="r" b="b"/>
            <a:pathLst>
              <a:path w="145301" h="24755" extrusionOk="0">
                <a:moveTo>
                  <a:pt x="125170" y="0"/>
                </a:moveTo>
                <a:lnTo>
                  <a:pt x="124258" y="21"/>
                </a:lnTo>
                <a:lnTo>
                  <a:pt x="123346" y="64"/>
                </a:lnTo>
                <a:lnTo>
                  <a:pt x="122413" y="106"/>
                </a:lnTo>
                <a:lnTo>
                  <a:pt x="121458" y="191"/>
                </a:lnTo>
                <a:lnTo>
                  <a:pt x="120483" y="255"/>
                </a:lnTo>
                <a:lnTo>
                  <a:pt x="119486" y="361"/>
                </a:lnTo>
                <a:lnTo>
                  <a:pt x="118489" y="467"/>
                </a:lnTo>
                <a:lnTo>
                  <a:pt x="117471" y="615"/>
                </a:lnTo>
                <a:lnTo>
                  <a:pt x="116431" y="764"/>
                </a:lnTo>
                <a:lnTo>
                  <a:pt x="115371" y="912"/>
                </a:lnTo>
                <a:lnTo>
                  <a:pt x="114289" y="1103"/>
                </a:lnTo>
                <a:lnTo>
                  <a:pt x="113207" y="1294"/>
                </a:lnTo>
                <a:lnTo>
                  <a:pt x="112083" y="1506"/>
                </a:lnTo>
                <a:lnTo>
                  <a:pt x="110937" y="1740"/>
                </a:lnTo>
                <a:lnTo>
                  <a:pt x="109771" y="1994"/>
                </a:lnTo>
                <a:lnTo>
                  <a:pt x="108583" y="2270"/>
                </a:lnTo>
                <a:lnTo>
                  <a:pt x="107374" y="2567"/>
                </a:lnTo>
                <a:lnTo>
                  <a:pt x="104892" y="3203"/>
                </a:lnTo>
                <a:lnTo>
                  <a:pt x="102283" y="3903"/>
                </a:lnTo>
                <a:lnTo>
                  <a:pt x="99589" y="4709"/>
                </a:lnTo>
                <a:lnTo>
                  <a:pt x="96768" y="5579"/>
                </a:lnTo>
                <a:lnTo>
                  <a:pt x="93841" y="6533"/>
                </a:lnTo>
                <a:lnTo>
                  <a:pt x="90765" y="7573"/>
                </a:lnTo>
                <a:lnTo>
                  <a:pt x="87583" y="8697"/>
                </a:lnTo>
                <a:lnTo>
                  <a:pt x="84274" y="9906"/>
                </a:lnTo>
                <a:lnTo>
                  <a:pt x="80817" y="11221"/>
                </a:lnTo>
                <a:lnTo>
                  <a:pt x="77211" y="12621"/>
                </a:lnTo>
                <a:lnTo>
                  <a:pt x="73457" y="14106"/>
                </a:lnTo>
                <a:lnTo>
                  <a:pt x="72460" y="14509"/>
                </a:lnTo>
                <a:lnTo>
                  <a:pt x="71484" y="14870"/>
                </a:lnTo>
                <a:lnTo>
                  <a:pt x="69532" y="15570"/>
                </a:lnTo>
                <a:lnTo>
                  <a:pt x="67602" y="16227"/>
                </a:lnTo>
                <a:lnTo>
                  <a:pt x="65693" y="16800"/>
                </a:lnTo>
                <a:lnTo>
                  <a:pt x="63805" y="17330"/>
                </a:lnTo>
                <a:lnTo>
                  <a:pt x="61939" y="17818"/>
                </a:lnTo>
                <a:lnTo>
                  <a:pt x="60072" y="18242"/>
                </a:lnTo>
                <a:lnTo>
                  <a:pt x="58248" y="18603"/>
                </a:lnTo>
                <a:lnTo>
                  <a:pt x="56445" y="18921"/>
                </a:lnTo>
                <a:lnTo>
                  <a:pt x="54663" y="19197"/>
                </a:lnTo>
                <a:lnTo>
                  <a:pt x="52881" y="19430"/>
                </a:lnTo>
                <a:lnTo>
                  <a:pt x="51142" y="19600"/>
                </a:lnTo>
                <a:lnTo>
                  <a:pt x="49424" y="19748"/>
                </a:lnTo>
                <a:lnTo>
                  <a:pt x="47727" y="19833"/>
                </a:lnTo>
                <a:lnTo>
                  <a:pt x="46051" y="19897"/>
                </a:lnTo>
                <a:lnTo>
                  <a:pt x="44418" y="19918"/>
                </a:lnTo>
                <a:lnTo>
                  <a:pt x="42785" y="19897"/>
                </a:lnTo>
                <a:lnTo>
                  <a:pt x="41194" y="19833"/>
                </a:lnTo>
                <a:lnTo>
                  <a:pt x="39624" y="19727"/>
                </a:lnTo>
                <a:lnTo>
                  <a:pt x="38076" y="19621"/>
                </a:lnTo>
                <a:lnTo>
                  <a:pt x="36548" y="19451"/>
                </a:lnTo>
                <a:lnTo>
                  <a:pt x="35042" y="19260"/>
                </a:lnTo>
                <a:lnTo>
                  <a:pt x="33579" y="19048"/>
                </a:lnTo>
                <a:lnTo>
                  <a:pt x="32136" y="18815"/>
                </a:lnTo>
                <a:lnTo>
                  <a:pt x="30736" y="18539"/>
                </a:lnTo>
                <a:lnTo>
                  <a:pt x="29336" y="18263"/>
                </a:lnTo>
                <a:lnTo>
                  <a:pt x="27979" y="17945"/>
                </a:lnTo>
                <a:lnTo>
                  <a:pt x="26664" y="17627"/>
                </a:lnTo>
                <a:lnTo>
                  <a:pt x="25370" y="17266"/>
                </a:lnTo>
                <a:lnTo>
                  <a:pt x="24097" y="16906"/>
                </a:lnTo>
                <a:lnTo>
                  <a:pt x="22846" y="16524"/>
                </a:lnTo>
                <a:lnTo>
                  <a:pt x="21637" y="16121"/>
                </a:lnTo>
                <a:lnTo>
                  <a:pt x="20470" y="15718"/>
                </a:lnTo>
                <a:lnTo>
                  <a:pt x="19325" y="15294"/>
                </a:lnTo>
                <a:lnTo>
                  <a:pt x="18200" y="14870"/>
                </a:lnTo>
                <a:lnTo>
                  <a:pt x="17119" y="14424"/>
                </a:lnTo>
                <a:lnTo>
                  <a:pt x="16079" y="13979"/>
                </a:lnTo>
                <a:lnTo>
                  <a:pt x="15061" y="13533"/>
                </a:lnTo>
                <a:lnTo>
                  <a:pt x="14085" y="13088"/>
                </a:lnTo>
                <a:lnTo>
                  <a:pt x="13131" y="12642"/>
                </a:lnTo>
                <a:lnTo>
                  <a:pt x="12219" y="12176"/>
                </a:lnTo>
                <a:lnTo>
                  <a:pt x="11328" y="11730"/>
                </a:lnTo>
                <a:lnTo>
                  <a:pt x="10479" y="11285"/>
                </a:lnTo>
                <a:lnTo>
                  <a:pt x="9673" y="10839"/>
                </a:lnTo>
                <a:lnTo>
                  <a:pt x="8167" y="9991"/>
                </a:lnTo>
                <a:lnTo>
                  <a:pt x="6788" y="9164"/>
                </a:lnTo>
                <a:lnTo>
                  <a:pt x="5579" y="8379"/>
                </a:lnTo>
                <a:lnTo>
                  <a:pt x="4498" y="7679"/>
                </a:lnTo>
                <a:lnTo>
                  <a:pt x="3586" y="7021"/>
                </a:lnTo>
                <a:lnTo>
                  <a:pt x="2843" y="6491"/>
                </a:lnTo>
                <a:lnTo>
                  <a:pt x="2249" y="6024"/>
                </a:lnTo>
                <a:lnTo>
                  <a:pt x="1825" y="5706"/>
                </a:lnTo>
                <a:lnTo>
                  <a:pt x="1464" y="5409"/>
                </a:lnTo>
                <a:lnTo>
                  <a:pt x="1" y="24754"/>
                </a:lnTo>
                <a:lnTo>
                  <a:pt x="145300" y="24754"/>
                </a:lnTo>
                <a:lnTo>
                  <a:pt x="145300" y="3691"/>
                </a:lnTo>
                <a:lnTo>
                  <a:pt x="143752" y="3139"/>
                </a:lnTo>
                <a:lnTo>
                  <a:pt x="142225" y="2630"/>
                </a:lnTo>
                <a:lnTo>
                  <a:pt x="140676" y="2164"/>
                </a:lnTo>
                <a:lnTo>
                  <a:pt x="139149" y="1740"/>
                </a:lnTo>
                <a:lnTo>
                  <a:pt x="137600" y="1337"/>
                </a:lnTo>
                <a:lnTo>
                  <a:pt x="136031" y="997"/>
                </a:lnTo>
                <a:lnTo>
                  <a:pt x="135246" y="849"/>
                </a:lnTo>
                <a:lnTo>
                  <a:pt x="134461" y="700"/>
                </a:lnTo>
                <a:lnTo>
                  <a:pt x="133655" y="573"/>
                </a:lnTo>
                <a:lnTo>
                  <a:pt x="132849" y="467"/>
                </a:lnTo>
                <a:lnTo>
                  <a:pt x="132022" y="361"/>
                </a:lnTo>
                <a:lnTo>
                  <a:pt x="131216" y="276"/>
                </a:lnTo>
                <a:lnTo>
                  <a:pt x="130388" y="191"/>
                </a:lnTo>
                <a:lnTo>
                  <a:pt x="129540" y="127"/>
                </a:lnTo>
                <a:lnTo>
                  <a:pt x="128692" y="64"/>
                </a:lnTo>
                <a:lnTo>
                  <a:pt x="127822" y="43"/>
                </a:lnTo>
                <a:lnTo>
                  <a:pt x="126952" y="21"/>
                </a:lnTo>
                <a:lnTo>
                  <a:pt x="1260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156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85" name="Google Shape;185;p13"/>
          <p:cNvGrpSpPr/>
          <p:nvPr/>
        </p:nvGrpSpPr>
        <p:grpSpPr>
          <a:xfrm rot="5400000">
            <a:off x="121825" y="392039"/>
            <a:ext cx="600300" cy="143100"/>
            <a:chOff x="2985700" y="316300"/>
            <a:chExt cx="600300" cy="143100"/>
          </a:xfrm>
        </p:grpSpPr>
        <p:sp>
          <p:nvSpPr>
            <p:cNvPr id="186" name="Google Shape;186;p13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3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6254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Quote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4"/>
          <p:cNvSpPr txBox="1">
            <a:spLocks noGrp="1"/>
          </p:cNvSpPr>
          <p:nvPr>
            <p:ph type="title"/>
          </p:nvPr>
        </p:nvSpPr>
        <p:spPr>
          <a:xfrm>
            <a:off x="2601600" y="3097041"/>
            <a:ext cx="39408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93" name="Google Shape;193;p14"/>
          <p:cNvSpPr txBox="1">
            <a:spLocks noGrp="1"/>
          </p:cNvSpPr>
          <p:nvPr>
            <p:ph type="subTitle" idx="1"/>
          </p:nvPr>
        </p:nvSpPr>
        <p:spPr>
          <a:xfrm>
            <a:off x="1226400" y="1514559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pic>
        <p:nvPicPr>
          <p:cNvPr id="194" name="Google Shape;194;p14"/>
          <p:cNvPicPr preferRelativeResize="0"/>
          <p:nvPr/>
        </p:nvPicPr>
        <p:blipFill rotWithShape="1">
          <a:blip r:embed="rId2">
            <a:alphaModFix amt="40000"/>
          </a:blip>
          <a:srcRect b="11331"/>
          <a:stretch/>
        </p:blipFill>
        <p:spPr>
          <a:xfrm rot="10800000">
            <a:off x="1" y="-1674"/>
            <a:ext cx="9143999" cy="24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4"/>
          <p:cNvSpPr/>
          <p:nvPr/>
        </p:nvSpPr>
        <p:spPr>
          <a:xfrm rot="5400000">
            <a:off x="6400511" y="2362064"/>
            <a:ext cx="4128492" cy="1601110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76200" dir="1554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6" name="Google Shape;196;p14"/>
          <p:cNvSpPr/>
          <p:nvPr/>
        </p:nvSpPr>
        <p:spPr>
          <a:xfrm rot="5400000">
            <a:off x="6798078" y="2862993"/>
            <a:ext cx="3452489" cy="1285598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95250" dir="1212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7" name="Google Shape;197;p14"/>
          <p:cNvSpPr/>
          <p:nvPr/>
        </p:nvSpPr>
        <p:spPr>
          <a:xfrm flipH="1">
            <a:off x="-22254" y="-285400"/>
            <a:ext cx="4128492" cy="1601110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10477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8" name="Google Shape;198;p14"/>
          <p:cNvSpPr/>
          <p:nvPr/>
        </p:nvSpPr>
        <p:spPr>
          <a:xfrm flipH="1">
            <a:off x="-27425" y="-187211"/>
            <a:ext cx="3452489" cy="1285598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952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9" name="Google Shape;199;p14"/>
          <p:cNvSpPr/>
          <p:nvPr/>
        </p:nvSpPr>
        <p:spPr>
          <a:xfrm rot="10800000" flipH="1">
            <a:off x="3916500" y="4801275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00" name="Google Shape;200;p14"/>
          <p:cNvGrpSpPr/>
          <p:nvPr/>
        </p:nvGrpSpPr>
        <p:grpSpPr>
          <a:xfrm rot="-5400000">
            <a:off x="64425" y="4582514"/>
            <a:ext cx="600300" cy="143100"/>
            <a:chOff x="2985700" y="316300"/>
            <a:chExt cx="600300" cy="143100"/>
          </a:xfrm>
        </p:grpSpPr>
        <p:sp>
          <p:nvSpPr>
            <p:cNvPr id="201" name="Google Shape;201;p14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4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4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35138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preserve="1">
  <p:cSld name="Title and text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"/>
          <p:cNvSpPr txBox="1">
            <a:spLocks noGrp="1"/>
          </p:cNvSpPr>
          <p:nvPr>
            <p:ph type="title"/>
          </p:nvPr>
        </p:nvSpPr>
        <p:spPr>
          <a:xfrm>
            <a:off x="716550" y="3287265"/>
            <a:ext cx="77109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5"/>
          <p:cNvSpPr txBox="1">
            <a:spLocks noGrp="1"/>
          </p:cNvSpPr>
          <p:nvPr>
            <p:ph type="subTitle" idx="1"/>
          </p:nvPr>
        </p:nvSpPr>
        <p:spPr>
          <a:xfrm>
            <a:off x="1185450" y="3976240"/>
            <a:ext cx="67731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5"/>
          <p:cNvSpPr/>
          <p:nvPr/>
        </p:nvSpPr>
        <p:spPr>
          <a:xfrm rot="10800000">
            <a:off x="-1240984" y="4381850"/>
            <a:ext cx="2502624" cy="970587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104775" dir="1758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8" name="Google Shape;208;p15"/>
          <p:cNvSpPr/>
          <p:nvPr/>
        </p:nvSpPr>
        <p:spPr>
          <a:xfrm rot="10800000">
            <a:off x="-1244165" y="4513584"/>
            <a:ext cx="2092885" cy="779332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95250" dir="1758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09" name="Google Shape;209;p15"/>
          <p:cNvGrpSpPr/>
          <p:nvPr/>
        </p:nvGrpSpPr>
        <p:grpSpPr>
          <a:xfrm rot="-5400000">
            <a:off x="34775" y="1624977"/>
            <a:ext cx="600300" cy="143100"/>
            <a:chOff x="2985700" y="316300"/>
            <a:chExt cx="600300" cy="143100"/>
          </a:xfrm>
        </p:grpSpPr>
        <p:sp>
          <p:nvSpPr>
            <p:cNvPr id="210" name="Google Shape;210;p15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5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13" name="Google Shape;213;p15"/>
          <p:cNvSpPr/>
          <p:nvPr/>
        </p:nvSpPr>
        <p:spPr>
          <a:xfrm rot="5400000">
            <a:off x="-320575" y="332745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14" name="Google Shape;214;p15"/>
          <p:cNvPicPr preferRelativeResize="0"/>
          <p:nvPr/>
        </p:nvPicPr>
        <p:blipFill rotWithShape="1">
          <a:blip r:embed="rId2">
            <a:alphaModFix amt="40000"/>
          </a:blip>
          <a:srcRect l="23472" r="20170"/>
          <a:stretch/>
        </p:blipFill>
        <p:spPr>
          <a:xfrm rot="-5400000">
            <a:off x="5197638" y="1214563"/>
            <a:ext cx="5153023" cy="275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5"/>
          <p:cNvSpPr/>
          <p:nvPr/>
        </p:nvSpPr>
        <p:spPr>
          <a:xfrm>
            <a:off x="5705388" y="213000"/>
            <a:ext cx="211500" cy="211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6" name="Google Shape;216;p15"/>
          <p:cNvSpPr/>
          <p:nvPr/>
        </p:nvSpPr>
        <p:spPr>
          <a:xfrm rot="10800000">
            <a:off x="3916500" y="21300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6366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 preserve="1" userDrawn="1">
  <p:cSld name="Title only 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16"/>
          <p:cNvPicPr preferRelativeResize="0"/>
          <p:nvPr/>
        </p:nvPicPr>
        <p:blipFill rotWithShape="1">
          <a:blip r:embed="rId2">
            <a:alphaModFix amt="40000"/>
          </a:blip>
          <a:srcRect b="41752"/>
          <a:stretch/>
        </p:blipFill>
        <p:spPr>
          <a:xfrm>
            <a:off x="150" y="3536550"/>
            <a:ext cx="9143699" cy="1606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6"/>
          <p:cNvSpPr/>
          <p:nvPr/>
        </p:nvSpPr>
        <p:spPr>
          <a:xfrm rot="-5400000">
            <a:off x="-999275" y="738716"/>
            <a:ext cx="2502624" cy="970587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76200" dir="342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2" name="Google Shape;222;p16"/>
          <p:cNvSpPr/>
          <p:nvPr/>
        </p:nvSpPr>
        <p:spPr>
          <a:xfrm rot="-5400000">
            <a:off x="-830511" y="626293"/>
            <a:ext cx="2092885" cy="779332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66675" dir="342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3" name="Google Shape;223;p16"/>
          <p:cNvSpPr/>
          <p:nvPr/>
        </p:nvSpPr>
        <p:spPr>
          <a:xfrm rot="10800000" flipH="1">
            <a:off x="6714385" y="4643550"/>
            <a:ext cx="2502624" cy="970587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76200" dir="1224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4" name="Google Shape;224;p16"/>
          <p:cNvSpPr/>
          <p:nvPr/>
        </p:nvSpPr>
        <p:spPr>
          <a:xfrm rot="10800000" flipH="1">
            <a:off x="7127305" y="4775284"/>
            <a:ext cx="2092885" cy="779332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66675" dir="1224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25" name="Google Shape;225;p16"/>
          <p:cNvGrpSpPr/>
          <p:nvPr/>
        </p:nvGrpSpPr>
        <p:grpSpPr>
          <a:xfrm rot="-5400000">
            <a:off x="8655000" y="4104377"/>
            <a:ext cx="600300" cy="143100"/>
            <a:chOff x="2985700" y="316300"/>
            <a:chExt cx="600300" cy="143100"/>
          </a:xfrm>
        </p:grpSpPr>
        <p:sp>
          <p:nvSpPr>
            <p:cNvPr id="226" name="Google Shape;226;p16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29" name="Google Shape;229;p16"/>
          <p:cNvSpPr/>
          <p:nvPr/>
        </p:nvSpPr>
        <p:spPr>
          <a:xfrm rot="10800000">
            <a:off x="7715700" y="155575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1" name="Google Shape;231;p16"/>
          <p:cNvSpPr/>
          <p:nvPr/>
        </p:nvSpPr>
        <p:spPr>
          <a:xfrm>
            <a:off x="991150" y="122575"/>
            <a:ext cx="211500" cy="211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2" name="Google Shape;232;p16"/>
          <p:cNvSpPr/>
          <p:nvPr/>
        </p:nvSpPr>
        <p:spPr>
          <a:xfrm rot="5400000">
            <a:off x="-443450" y="423115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78053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 preserve="1">
  <p:cSld name="Title and text 1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7"/>
          <p:cNvSpPr txBox="1">
            <a:spLocks noGrp="1"/>
          </p:cNvSpPr>
          <p:nvPr>
            <p:ph type="title"/>
          </p:nvPr>
        </p:nvSpPr>
        <p:spPr>
          <a:xfrm>
            <a:off x="3029400" y="3344225"/>
            <a:ext cx="3085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17"/>
          <p:cNvSpPr txBox="1">
            <a:spLocks noGrp="1"/>
          </p:cNvSpPr>
          <p:nvPr>
            <p:ph type="subTitle" idx="1"/>
          </p:nvPr>
        </p:nvSpPr>
        <p:spPr>
          <a:xfrm>
            <a:off x="1881750" y="3930775"/>
            <a:ext cx="5380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236" name="Google Shape;236;p17"/>
          <p:cNvPicPr preferRelativeResize="0"/>
          <p:nvPr/>
        </p:nvPicPr>
        <p:blipFill rotWithShape="1">
          <a:blip r:embed="rId2">
            <a:alphaModFix amt="40000"/>
          </a:blip>
          <a:srcRect l="27928" r="15375"/>
          <a:stretch/>
        </p:blipFill>
        <p:spPr>
          <a:xfrm rot="-5400000">
            <a:off x="5168288" y="1182363"/>
            <a:ext cx="5183975" cy="275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7"/>
          <p:cNvSpPr/>
          <p:nvPr/>
        </p:nvSpPr>
        <p:spPr>
          <a:xfrm rot="10800000">
            <a:off x="3916500" y="4820325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8" name="Google Shape;238;p17"/>
          <p:cNvSpPr/>
          <p:nvPr/>
        </p:nvSpPr>
        <p:spPr>
          <a:xfrm>
            <a:off x="5543799" y="-285400"/>
            <a:ext cx="4128492" cy="1601110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10477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9" name="Google Shape;239;p17"/>
          <p:cNvSpPr/>
          <p:nvPr userDrawn="1"/>
        </p:nvSpPr>
        <p:spPr>
          <a:xfrm>
            <a:off x="6224973" y="-187211"/>
            <a:ext cx="3452489" cy="1285598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952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1" name="Google Shape;241;p17"/>
          <p:cNvSpPr/>
          <p:nvPr userDrawn="1"/>
        </p:nvSpPr>
        <p:spPr>
          <a:xfrm>
            <a:off x="8167725" y="664025"/>
            <a:ext cx="211500" cy="211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2" name="Google Shape;242;p17"/>
          <p:cNvSpPr/>
          <p:nvPr/>
        </p:nvSpPr>
        <p:spPr>
          <a:xfrm rot="-5400000">
            <a:off x="-1561878" y="1457011"/>
            <a:ext cx="5208593" cy="2294387"/>
          </a:xfrm>
          <a:custGeom>
            <a:avLst/>
            <a:gdLst/>
            <a:ahLst/>
            <a:cxnLst/>
            <a:rect l="l" t="t" r="r" b="b"/>
            <a:pathLst>
              <a:path w="56836" h="32622" extrusionOk="0">
                <a:moveTo>
                  <a:pt x="56836" y="1"/>
                </a:moveTo>
                <a:lnTo>
                  <a:pt x="0" y="1458"/>
                </a:lnTo>
                <a:lnTo>
                  <a:pt x="0" y="5493"/>
                </a:lnTo>
                <a:lnTo>
                  <a:pt x="478" y="5446"/>
                </a:lnTo>
                <a:lnTo>
                  <a:pt x="1027" y="5446"/>
                </a:lnTo>
                <a:lnTo>
                  <a:pt x="1815" y="5470"/>
                </a:lnTo>
                <a:lnTo>
                  <a:pt x="2771" y="5541"/>
                </a:lnTo>
                <a:lnTo>
                  <a:pt x="3344" y="5613"/>
                </a:lnTo>
                <a:lnTo>
                  <a:pt x="3917" y="5708"/>
                </a:lnTo>
                <a:lnTo>
                  <a:pt x="4562" y="5804"/>
                </a:lnTo>
                <a:lnTo>
                  <a:pt x="5230" y="5947"/>
                </a:lnTo>
                <a:lnTo>
                  <a:pt x="5947" y="6114"/>
                </a:lnTo>
                <a:lnTo>
                  <a:pt x="6687" y="6305"/>
                </a:lnTo>
                <a:lnTo>
                  <a:pt x="7475" y="6544"/>
                </a:lnTo>
                <a:lnTo>
                  <a:pt x="8287" y="6807"/>
                </a:lnTo>
                <a:lnTo>
                  <a:pt x="9123" y="7117"/>
                </a:lnTo>
                <a:lnTo>
                  <a:pt x="10006" y="7476"/>
                </a:lnTo>
                <a:lnTo>
                  <a:pt x="10914" y="7882"/>
                </a:lnTo>
                <a:lnTo>
                  <a:pt x="11821" y="8335"/>
                </a:lnTo>
                <a:lnTo>
                  <a:pt x="12776" y="8813"/>
                </a:lnTo>
                <a:lnTo>
                  <a:pt x="13755" y="9386"/>
                </a:lnTo>
                <a:lnTo>
                  <a:pt x="14735" y="9983"/>
                </a:lnTo>
                <a:lnTo>
                  <a:pt x="15761" y="10652"/>
                </a:lnTo>
                <a:lnTo>
                  <a:pt x="16788" y="11368"/>
                </a:lnTo>
                <a:lnTo>
                  <a:pt x="17815" y="12156"/>
                </a:lnTo>
                <a:lnTo>
                  <a:pt x="18890" y="13016"/>
                </a:lnTo>
                <a:lnTo>
                  <a:pt x="19940" y="13947"/>
                </a:lnTo>
                <a:lnTo>
                  <a:pt x="21039" y="14950"/>
                </a:lnTo>
                <a:lnTo>
                  <a:pt x="22114" y="16025"/>
                </a:lnTo>
                <a:lnTo>
                  <a:pt x="25982" y="19965"/>
                </a:lnTo>
                <a:lnTo>
                  <a:pt x="27916" y="21923"/>
                </a:lnTo>
                <a:lnTo>
                  <a:pt x="28896" y="22854"/>
                </a:lnTo>
                <a:lnTo>
                  <a:pt x="29875" y="23786"/>
                </a:lnTo>
                <a:lnTo>
                  <a:pt x="30878" y="24693"/>
                </a:lnTo>
                <a:lnTo>
                  <a:pt x="31881" y="25577"/>
                </a:lnTo>
                <a:lnTo>
                  <a:pt x="32884" y="26413"/>
                </a:lnTo>
                <a:lnTo>
                  <a:pt x="33887" y="27225"/>
                </a:lnTo>
                <a:lnTo>
                  <a:pt x="34913" y="27989"/>
                </a:lnTo>
                <a:lnTo>
                  <a:pt x="35940" y="28729"/>
                </a:lnTo>
                <a:lnTo>
                  <a:pt x="36967" y="29398"/>
                </a:lnTo>
                <a:lnTo>
                  <a:pt x="38018" y="30019"/>
                </a:lnTo>
                <a:lnTo>
                  <a:pt x="38567" y="30305"/>
                </a:lnTo>
                <a:lnTo>
                  <a:pt x="39092" y="30592"/>
                </a:lnTo>
                <a:lnTo>
                  <a:pt x="39618" y="30854"/>
                </a:lnTo>
                <a:lnTo>
                  <a:pt x="40167" y="31093"/>
                </a:lnTo>
                <a:lnTo>
                  <a:pt x="40716" y="31332"/>
                </a:lnTo>
                <a:lnTo>
                  <a:pt x="41242" y="31547"/>
                </a:lnTo>
                <a:lnTo>
                  <a:pt x="41791" y="31738"/>
                </a:lnTo>
                <a:lnTo>
                  <a:pt x="42340" y="31905"/>
                </a:lnTo>
                <a:lnTo>
                  <a:pt x="42913" y="32072"/>
                </a:lnTo>
                <a:lnTo>
                  <a:pt x="43463" y="32216"/>
                </a:lnTo>
                <a:lnTo>
                  <a:pt x="44036" y="32335"/>
                </a:lnTo>
                <a:lnTo>
                  <a:pt x="44585" y="32430"/>
                </a:lnTo>
                <a:lnTo>
                  <a:pt x="45158" y="32502"/>
                </a:lnTo>
                <a:lnTo>
                  <a:pt x="45731" y="32574"/>
                </a:lnTo>
                <a:lnTo>
                  <a:pt x="46304" y="32598"/>
                </a:lnTo>
                <a:lnTo>
                  <a:pt x="46901" y="32622"/>
                </a:lnTo>
                <a:lnTo>
                  <a:pt x="47474" y="32622"/>
                </a:lnTo>
                <a:lnTo>
                  <a:pt x="48071" y="32574"/>
                </a:lnTo>
                <a:lnTo>
                  <a:pt x="48668" y="32526"/>
                </a:lnTo>
                <a:lnTo>
                  <a:pt x="49265" y="32454"/>
                </a:lnTo>
                <a:lnTo>
                  <a:pt x="49862" y="32359"/>
                </a:lnTo>
                <a:lnTo>
                  <a:pt x="50483" y="32216"/>
                </a:lnTo>
                <a:lnTo>
                  <a:pt x="51104" y="32072"/>
                </a:lnTo>
                <a:lnTo>
                  <a:pt x="51701" y="31905"/>
                </a:lnTo>
                <a:lnTo>
                  <a:pt x="52322" y="31690"/>
                </a:lnTo>
                <a:lnTo>
                  <a:pt x="52967" y="31451"/>
                </a:lnTo>
                <a:lnTo>
                  <a:pt x="53588" y="31213"/>
                </a:lnTo>
                <a:lnTo>
                  <a:pt x="54233" y="30926"/>
                </a:lnTo>
                <a:lnTo>
                  <a:pt x="54877" y="30592"/>
                </a:lnTo>
                <a:lnTo>
                  <a:pt x="55522" y="30257"/>
                </a:lnTo>
                <a:lnTo>
                  <a:pt x="56167" y="29875"/>
                </a:lnTo>
                <a:lnTo>
                  <a:pt x="56836" y="29493"/>
                </a:lnTo>
                <a:lnTo>
                  <a:pt x="568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43" name="Google Shape;243;p17"/>
          <p:cNvGrpSpPr/>
          <p:nvPr/>
        </p:nvGrpSpPr>
        <p:grpSpPr>
          <a:xfrm>
            <a:off x="4271850" y="212839"/>
            <a:ext cx="600300" cy="143100"/>
            <a:chOff x="2985700" y="316300"/>
            <a:chExt cx="600300" cy="143100"/>
          </a:xfrm>
        </p:grpSpPr>
        <p:sp>
          <p:nvSpPr>
            <p:cNvPr id="244" name="Google Shape;244;p17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47" name="Google Shape;247;p17"/>
          <p:cNvSpPr/>
          <p:nvPr/>
        </p:nvSpPr>
        <p:spPr>
          <a:xfrm>
            <a:off x="64025" y="188225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8" name="Google Shape;248;p17"/>
          <p:cNvSpPr/>
          <p:nvPr/>
        </p:nvSpPr>
        <p:spPr>
          <a:xfrm>
            <a:off x="539825" y="784225"/>
            <a:ext cx="211500" cy="211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9" name="Google Shape;249;p17"/>
          <p:cNvSpPr/>
          <p:nvPr/>
        </p:nvSpPr>
        <p:spPr>
          <a:xfrm rot="5400000">
            <a:off x="-353575" y="1408775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00290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 preserve="1" userDrawn="1">
  <p:cSld name="Title and text 2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18"/>
          <p:cNvPicPr preferRelativeResize="0"/>
          <p:nvPr/>
        </p:nvPicPr>
        <p:blipFill rotWithShape="1">
          <a:blip r:embed="rId2">
            <a:alphaModFix amt="40000"/>
          </a:blip>
          <a:srcRect b="19555"/>
          <a:stretch/>
        </p:blipFill>
        <p:spPr>
          <a:xfrm>
            <a:off x="0" y="2924300"/>
            <a:ext cx="9143999" cy="2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8"/>
          <p:cNvSpPr txBox="1">
            <a:spLocks noGrp="1"/>
          </p:cNvSpPr>
          <p:nvPr>
            <p:ph type="body" idx="1"/>
          </p:nvPr>
        </p:nvSpPr>
        <p:spPr>
          <a:xfrm>
            <a:off x="720000" y="1295700"/>
            <a:ext cx="7708500" cy="24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255" name="Google Shape;255;p18"/>
          <p:cNvSpPr/>
          <p:nvPr/>
        </p:nvSpPr>
        <p:spPr>
          <a:xfrm rot="10800000">
            <a:off x="-130909" y="4319700"/>
            <a:ext cx="2502624" cy="970587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76200" dir="189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6" name="Google Shape;256;p18"/>
          <p:cNvSpPr/>
          <p:nvPr/>
        </p:nvSpPr>
        <p:spPr>
          <a:xfrm rot="10800000">
            <a:off x="-134090" y="4451434"/>
            <a:ext cx="2092885" cy="779332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66675" dir="189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7" name="Google Shape;257;p18"/>
          <p:cNvSpPr/>
          <p:nvPr/>
        </p:nvSpPr>
        <p:spPr>
          <a:xfrm rot="5400000" flipH="1">
            <a:off x="7556600" y="706666"/>
            <a:ext cx="2502624" cy="970587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76200" dir="948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8" name="Google Shape;258;p18"/>
          <p:cNvSpPr/>
          <p:nvPr/>
        </p:nvSpPr>
        <p:spPr>
          <a:xfrm rot="5400000" flipH="1">
            <a:off x="7797576" y="594243"/>
            <a:ext cx="2092885" cy="779332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66675" dir="948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" name="Google Shape;263;p18"/>
          <p:cNvSpPr/>
          <p:nvPr/>
        </p:nvSpPr>
        <p:spPr>
          <a:xfrm rot="10800000">
            <a:off x="3916500" y="159521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4" name="Google Shape;264;p18"/>
          <p:cNvSpPr/>
          <p:nvPr/>
        </p:nvSpPr>
        <p:spPr>
          <a:xfrm>
            <a:off x="196175" y="135475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5" name="Google Shape;265;p18"/>
          <p:cNvSpPr/>
          <p:nvPr/>
        </p:nvSpPr>
        <p:spPr>
          <a:xfrm rot="5400000">
            <a:off x="8237250" y="324170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6" name="Google Shape;266;p18"/>
          <p:cNvSpPr/>
          <p:nvPr/>
        </p:nvSpPr>
        <p:spPr>
          <a:xfrm>
            <a:off x="196175" y="1588875"/>
            <a:ext cx="211500" cy="211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2220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6"/>
          <p:cNvPicPr preferRelativeResize="0"/>
          <p:nvPr/>
        </p:nvPicPr>
        <p:blipFill rotWithShape="1">
          <a:blip r:embed="rId2">
            <a:alphaModFix amt="40000"/>
          </a:blip>
          <a:srcRect b="47131"/>
          <a:stretch/>
        </p:blipFill>
        <p:spPr>
          <a:xfrm flipH="1">
            <a:off x="1" y="3685022"/>
            <a:ext cx="9143999" cy="14584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6"/>
          <p:cNvSpPr/>
          <p:nvPr/>
        </p:nvSpPr>
        <p:spPr>
          <a:xfrm>
            <a:off x="1724100" y="472025"/>
            <a:ext cx="5695800" cy="5187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6"/>
          <p:cNvSpPr/>
          <p:nvPr/>
        </p:nvSpPr>
        <p:spPr>
          <a:xfrm>
            <a:off x="-1743275" y="3977825"/>
            <a:ext cx="3050100" cy="30501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8588" dist="66675" dir="1728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/>
          <p:cNvSpPr/>
          <p:nvPr/>
        </p:nvSpPr>
        <p:spPr>
          <a:xfrm>
            <a:off x="-1619450" y="4304825"/>
            <a:ext cx="2555700" cy="25557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8588" dist="66675" dir="1728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/>
          <p:cNvSpPr/>
          <p:nvPr/>
        </p:nvSpPr>
        <p:spPr>
          <a:xfrm>
            <a:off x="7325918" y="-152050"/>
            <a:ext cx="2232181" cy="865667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6667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6"/>
          <p:cNvSpPr/>
          <p:nvPr/>
        </p:nvSpPr>
        <p:spPr>
          <a:xfrm>
            <a:off x="7694213" y="-98962"/>
            <a:ext cx="1866637" cy="695080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6"/>
          <p:cNvGrpSpPr/>
          <p:nvPr/>
        </p:nvGrpSpPr>
        <p:grpSpPr>
          <a:xfrm rot="-5400000">
            <a:off x="8514575" y="4584189"/>
            <a:ext cx="600300" cy="143100"/>
            <a:chOff x="2985700" y="316300"/>
            <a:chExt cx="600300" cy="143100"/>
          </a:xfrm>
        </p:grpSpPr>
        <p:sp>
          <p:nvSpPr>
            <p:cNvPr id="86" name="Google Shape;86;p6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6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6"/>
          <p:cNvSpPr/>
          <p:nvPr/>
        </p:nvSpPr>
        <p:spPr>
          <a:xfrm flipH="1">
            <a:off x="99688" y="100225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"/>
          <p:cNvSpPr/>
          <p:nvPr/>
        </p:nvSpPr>
        <p:spPr>
          <a:xfrm flipH="1">
            <a:off x="298388" y="625625"/>
            <a:ext cx="211500" cy="211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6"/>
          <p:cNvSpPr/>
          <p:nvPr/>
        </p:nvSpPr>
        <p:spPr>
          <a:xfrm rot="10800000" flipH="1">
            <a:off x="210763" y="23880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 preserve="1" userDrawn="1">
  <p:cSld name="Title and text 3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9"/>
          <p:cNvSpPr txBox="1">
            <a:spLocks noGrp="1"/>
          </p:cNvSpPr>
          <p:nvPr>
            <p:ph type="body" idx="1"/>
          </p:nvPr>
        </p:nvSpPr>
        <p:spPr>
          <a:xfrm>
            <a:off x="720000" y="1303150"/>
            <a:ext cx="7708500" cy="32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pic>
        <p:nvPicPr>
          <p:cNvPr id="271" name="Google Shape;271;p19"/>
          <p:cNvPicPr preferRelativeResize="0"/>
          <p:nvPr/>
        </p:nvPicPr>
        <p:blipFill rotWithShape="1">
          <a:blip r:embed="rId2">
            <a:alphaModFix amt="40000"/>
          </a:blip>
          <a:srcRect l="23575" r="20172"/>
          <a:stretch/>
        </p:blipFill>
        <p:spPr>
          <a:xfrm rot="-5400000">
            <a:off x="5202401" y="1209801"/>
            <a:ext cx="5143498" cy="275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9"/>
          <p:cNvSpPr/>
          <p:nvPr/>
        </p:nvSpPr>
        <p:spPr>
          <a:xfrm rot="5400000">
            <a:off x="6612909" y="2542583"/>
            <a:ext cx="3824623" cy="1483260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76200" dir="99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3" name="Google Shape;273;p19"/>
          <p:cNvSpPr/>
          <p:nvPr/>
        </p:nvSpPr>
        <p:spPr>
          <a:xfrm rot="5400000">
            <a:off x="6981155" y="3006702"/>
            <a:ext cx="3198491" cy="1190976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66675" dir="99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4" name="Google Shape;274;p19"/>
          <p:cNvSpPr/>
          <p:nvPr/>
        </p:nvSpPr>
        <p:spPr>
          <a:xfrm rot="10800000">
            <a:off x="128375" y="4766475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5" name="Google Shape;275;p19"/>
          <p:cNvSpPr/>
          <p:nvPr/>
        </p:nvSpPr>
        <p:spPr>
          <a:xfrm>
            <a:off x="64025" y="4018575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6" name="Google Shape;276;p19"/>
          <p:cNvSpPr/>
          <p:nvPr/>
        </p:nvSpPr>
        <p:spPr>
          <a:xfrm>
            <a:off x="8490275" y="3196500"/>
            <a:ext cx="211500" cy="211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7" name="Google Shape;277;p19"/>
          <p:cNvSpPr/>
          <p:nvPr/>
        </p:nvSpPr>
        <p:spPr>
          <a:xfrm rot="5400000">
            <a:off x="8249400" y="4183725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78" name="Google Shape;278;p19"/>
          <p:cNvGrpSpPr/>
          <p:nvPr/>
        </p:nvGrpSpPr>
        <p:grpSpPr>
          <a:xfrm rot="-5400000">
            <a:off x="1775" y="409389"/>
            <a:ext cx="600300" cy="143100"/>
            <a:chOff x="2985700" y="316300"/>
            <a:chExt cx="600300" cy="143100"/>
          </a:xfrm>
        </p:grpSpPr>
        <p:sp>
          <p:nvSpPr>
            <p:cNvPr id="279" name="Google Shape;279;p19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74489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 preserve="1" userDrawn="1">
  <p:cSld name="Title and three columns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0"/>
          <p:cNvSpPr/>
          <p:nvPr userDrawn="1"/>
        </p:nvSpPr>
        <p:spPr>
          <a:xfrm>
            <a:off x="1724100" y="472025"/>
            <a:ext cx="5695800" cy="5187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5" name="Google Shape;285;p20"/>
          <p:cNvSpPr txBox="1">
            <a:spLocks noGrp="1"/>
          </p:cNvSpPr>
          <p:nvPr>
            <p:ph type="title" idx="2"/>
          </p:nvPr>
        </p:nvSpPr>
        <p:spPr>
          <a:xfrm>
            <a:off x="820332" y="2673677"/>
            <a:ext cx="2175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86" name="Google Shape;286;p20"/>
          <p:cNvSpPr txBox="1">
            <a:spLocks noGrp="1"/>
          </p:cNvSpPr>
          <p:nvPr>
            <p:ph type="subTitle" idx="1"/>
          </p:nvPr>
        </p:nvSpPr>
        <p:spPr>
          <a:xfrm>
            <a:off x="719232" y="3067852"/>
            <a:ext cx="2377500" cy="8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20"/>
          <p:cNvSpPr txBox="1">
            <a:spLocks noGrp="1"/>
          </p:cNvSpPr>
          <p:nvPr>
            <p:ph type="title" idx="3"/>
          </p:nvPr>
        </p:nvSpPr>
        <p:spPr>
          <a:xfrm>
            <a:off x="3491487" y="2673677"/>
            <a:ext cx="2175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88" name="Google Shape;288;p20"/>
          <p:cNvSpPr txBox="1">
            <a:spLocks noGrp="1"/>
          </p:cNvSpPr>
          <p:nvPr>
            <p:ph type="subTitle" idx="4"/>
          </p:nvPr>
        </p:nvSpPr>
        <p:spPr>
          <a:xfrm>
            <a:off x="3390387" y="3067852"/>
            <a:ext cx="2377500" cy="8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0"/>
          <p:cNvSpPr txBox="1">
            <a:spLocks noGrp="1"/>
          </p:cNvSpPr>
          <p:nvPr>
            <p:ph type="title" idx="5"/>
          </p:nvPr>
        </p:nvSpPr>
        <p:spPr>
          <a:xfrm>
            <a:off x="6162643" y="2673677"/>
            <a:ext cx="2175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0" name="Google Shape;290;p20"/>
          <p:cNvSpPr txBox="1">
            <a:spLocks noGrp="1"/>
          </p:cNvSpPr>
          <p:nvPr>
            <p:ph type="subTitle" idx="6"/>
          </p:nvPr>
        </p:nvSpPr>
        <p:spPr>
          <a:xfrm>
            <a:off x="6061543" y="3067852"/>
            <a:ext cx="2377500" cy="8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0"/>
          <p:cNvSpPr/>
          <p:nvPr/>
        </p:nvSpPr>
        <p:spPr>
          <a:xfrm rot="5400000">
            <a:off x="8039045" y="3968458"/>
            <a:ext cx="1730426" cy="671107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14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2" name="Google Shape;292;p20"/>
          <p:cNvSpPr/>
          <p:nvPr/>
        </p:nvSpPr>
        <p:spPr>
          <a:xfrm rot="5400000">
            <a:off x="8205684" y="4178439"/>
            <a:ext cx="1447097" cy="538848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14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3" name="Google Shape;293;p20"/>
          <p:cNvSpPr/>
          <p:nvPr/>
        </p:nvSpPr>
        <p:spPr>
          <a:xfrm flipH="1">
            <a:off x="-160720" y="-123825"/>
            <a:ext cx="1964056" cy="921221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4" name="Google Shape;294;p20"/>
          <p:cNvSpPr/>
          <p:nvPr/>
        </p:nvSpPr>
        <p:spPr>
          <a:xfrm flipH="1">
            <a:off x="-163225" y="-67330"/>
            <a:ext cx="1642510" cy="739682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95" name="Google Shape;295;p20"/>
          <p:cNvPicPr preferRelativeResize="0"/>
          <p:nvPr/>
        </p:nvPicPr>
        <p:blipFill rotWithShape="1">
          <a:blip r:embed="rId2">
            <a:alphaModFix amt="40000"/>
          </a:blip>
          <a:srcRect l="39" t="27172" r="881" b="40034"/>
          <a:stretch/>
        </p:blipFill>
        <p:spPr>
          <a:xfrm flipH="1">
            <a:off x="1" y="4224025"/>
            <a:ext cx="9208549" cy="919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7" name="Google Shape;297;p20"/>
          <p:cNvGrpSpPr/>
          <p:nvPr/>
        </p:nvGrpSpPr>
        <p:grpSpPr>
          <a:xfrm rot="-5400000" flipH="1">
            <a:off x="43237" y="4618164"/>
            <a:ext cx="600300" cy="143100"/>
            <a:chOff x="2985700" y="316300"/>
            <a:chExt cx="600300" cy="143100"/>
          </a:xfrm>
        </p:grpSpPr>
        <p:sp>
          <p:nvSpPr>
            <p:cNvPr id="298" name="Google Shape;298;p20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0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0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58705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 preserve="1" userDrawn="1">
  <p:cSld name="Title and four columns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21"/>
          <p:cNvPicPr preferRelativeResize="0"/>
          <p:nvPr/>
        </p:nvPicPr>
        <p:blipFill rotWithShape="1">
          <a:blip r:embed="rId2">
            <a:alphaModFix amt="40000"/>
          </a:blip>
          <a:srcRect l="38738" t="13798" r="4543" b="33333"/>
          <a:stretch/>
        </p:blipFill>
        <p:spPr>
          <a:xfrm rot="-5400000" flipH="1">
            <a:off x="5839201" y="1862349"/>
            <a:ext cx="5186374" cy="145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1"/>
          <p:cNvPicPr preferRelativeResize="0"/>
          <p:nvPr/>
        </p:nvPicPr>
        <p:blipFill rotWithShape="1">
          <a:blip r:embed="rId2">
            <a:alphaModFix amt="40000"/>
          </a:blip>
          <a:srcRect l="38738" t="13798" r="4543" b="33333"/>
          <a:stretch/>
        </p:blipFill>
        <p:spPr>
          <a:xfrm rot="5400000">
            <a:off x="-1863949" y="1863949"/>
            <a:ext cx="5186374" cy="145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1"/>
          <p:cNvSpPr txBox="1">
            <a:spLocks noGrp="1"/>
          </p:cNvSpPr>
          <p:nvPr>
            <p:ph type="title" idx="2"/>
          </p:nvPr>
        </p:nvSpPr>
        <p:spPr>
          <a:xfrm>
            <a:off x="1243280" y="1583009"/>
            <a:ext cx="2121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7" name="Google Shape;307;p21"/>
          <p:cNvSpPr txBox="1">
            <a:spLocks noGrp="1"/>
          </p:cNvSpPr>
          <p:nvPr>
            <p:ph type="subTitle" idx="1"/>
          </p:nvPr>
        </p:nvSpPr>
        <p:spPr>
          <a:xfrm>
            <a:off x="1386380" y="1930694"/>
            <a:ext cx="19782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1"/>
          <p:cNvSpPr txBox="1">
            <a:spLocks noGrp="1"/>
          </p:cNvSpPr>
          <p:nvPr>
            <p:ph type="title" idx="3"/>
          </p:nvPr>
        </p:nvSpPr>
        <p:spPr>
          <a:xfrm>
            <a:off x="5779420" y="1583009"/>
            <a:ext cx="2121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9" name="Google Shape;309;p21"/>
          <p:cNvSpPr txBox="1">
            <a:spLocks noGrp="1"/>
          </p:cNvSpPr>
          <p:nvPr>
            <p:ph type="subTitle" idx="4"/>
          </p:nvPr>
        </p:nvSpPr>
        <p:spPr>
          <a:xfrm>
            <a:off x="5779420" y="1930694"/>
            <a:ext cx="19782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21"/>
          <p:cNvSpPr txBox="1">
            <a:spLocks noGrp="1"/>
          </p:cNvSpPr>
          <p:nvPr>
            <p:ph type="title" idx="5"/>
          </p:nvPr>
        </p:nvSpPr>
        <p:spPr>
          <a:xfrm>
            <a:off x="1243280" y="3026648"/>
            <a:ext cx="2121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1" name="Google Shape;311;p21"/>
          <p:cNvSpPr txBox="1">
            <a:spLocks noGrp="1"/>
          </p:cNvSpPr>
          <p:nvPr>
            <p:ph type="subTitle" idx="6"/>
          </p:nvPr>
        </p:nvSpPr>
        <p:spPr>
          <a:xfrm>
            <a:off x="1386380" y="3377172"/>
            <a:ext cx="19782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1"/>
          <p:cNvSpPr txBox="1">
            <a:spLocks noGrp="1"/>
          </p:cNvSpPr>
          <p:nvPr>
            <p:ph type="title" idx="7"/>
          </p:nvPr>
        </p:nvSpPr>
        <p:spPr>
          <a:xfrm>
            <a:off x="5779420" y="3026648"/>
            <a:ext cx="2117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3" name="Google Shape;313;p21"/>
          <p:cNvSpPr txBox="1">
            <a:spLocks noGrp="1"/>
          </p:cNvSpPr>
          <p:nvPr>
            <p:ph type="subTitle" idx="8"/>
          </p:nvPr>
        </p:nvSpPr>
        <p:spPr>
          <a:xfrm>
            <a:off x="5779420" y="3377172"/>
            <a:ext cx="19782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314" name="Google Shape;314;p21"/>
          <p:cNvGrpSpPr/>
          <p:nvPr/>
        </p:nvGrpSpPr>
        <p:grpSpPr>
          <a:xfrm>
            <a:off x="7275024" y="3797712"/>
            <a:ext cx="3312528" cy="1553714"/>
            <a:chOff x="6132024" y="3797712"/>
            <a:chExt cx="3312528" cy="1553714"/>
          </a:xfrm>
        </p:grpSpPr>
        <p:sp>
          <p:nvSpPr>
            <p:cNvPr id="315" name="Google Shape;315;p21"/>
            <p:cNvSpPr/>
            <p:nvPr/>
          </p:nvSpPr>
          <p:spPr>
            <a:xfrm rot="10800000" flipH="1">
              <a:off x="6132024" y="3797712"/>
              <a:ext cx="3312528" cy="1553714"/>
            </a:xfrm>
            <a:custGeom>
              <a:avLst/>
              <a:gdLst/>
              <a:ahLst/>
              <a:cxnLst/>
              <a:rect l="l" t="t" r="r" b="b"/>
              <a:pathLst>
                <a:path w="35655" h="13828" extrusionOk="0">
                  <a:moveTo>
                    <a:pt x="35654" y="1"/>
                  </a:moveTo>
                  <a:lnTo>
                    <a:pt x="1" y="980"/>
                  </a:lnTo>
                  <a:lnTo>
                    <a:pt x="97" y="1195"/>
                  </a:lnTo>
                  <a:lnTo>
                    <a:pt x="407" y="1816"/>
                  </a:lnTo>
                  <a:lnTo>
                    <a:pt x="646" y="2245"/>
                  </a:lnTo>
                  <a:lnTo>
                    <a:pt x="932" y="2771"/>
                  </a:lnTo>
                  <a:lnTo>
                    <a:pt x="1291" y="3320"/>
                  </a:lnTo>
                  <a:lnTo>
                    <a:pt x="1696" y="3941"/>
                  </a:lnTo>
                  <a:lnTo>
                    <a:pt x="2174" y="4610"/>
                  </a:lnTo>
                  <a:lnTo>
                    <a:pt x="2723" y="5302"/>
                  </a:lnTo>
                  <a:lnTo>
                    <a:pt x="3344" y="6042"/>
                  </a:lnTo>
                  <a:lnTo>
                    <a:pt x="4037" y="6783"/>
                  </a:lnTo>
                  <a:lnTo>
                    <a:pt x="4801" y="7523"/>
                  </a:lnTo>
                  <a:lnTo>
                    <a:pt x="5613" y="8287"/>
                  </a:lnTo>
                  <a:lnTo>
                    <a:pt x="6067" y="8645"/>
                  </a:lnTo>
                  <a:lnTo>
                    <a:pt x="6544" y="9027"/>
                  </a:lnTo>
                  <a:lnTo>
                    <a:pt x="7022" y="9386"/>
                  </a:lnTo>
                  <a:lnTo>
                    <a:pt x="7523" y="9744"/>
                  </a:lnTo>
                  <a:lnTo>
                    <a:pt x="8049" y="10078"/>
                  </a:lnTo>
                  <a:lnTo>
                    <a:pt x="8598" y="10436"/>
                  </a:lnTo>
                  <a:lnTo>
                    <a:pt x="9147" y="10747"/>
                  </a:lnTo>
                  <a:lnTo>
                    <a:pt x="9744" y="11081"/>
                  </a:lnTo>
                  <a:lnTo>
                    <a:pt x="10341" y="11392"/>
                  </a:lnTo>
                  <a:lnTo>
                    <a:pt x="10986" y="11678"/>
                  </a:lnTo>
                  <a:lnTo>
                    <a:pt x="11631" y="11965"/>
                  </a:lnTo>
                  <a:lnTo>
                    <a:pt x="12299" y="12227"/>
                  </a:lnTo>
                  <a:lnTo>
                    <a:pt x="12992" y="12490"/>
                  </a:lnTo>
                  <a:lnTo>
                    <a:pt x="13708" y="12705"/>
                  </a:lnTo>
                  <a:lnTo>
                    <a:pt x="14449" y="12920"/>
                  </a:lnTo>
                  <a:lnTo>
                    <a:pt x="15213" y="13111"/>
                  </a:lnTo>
                  <a:lnTo>
                    <a:pt x="16001" y="13302"/>
                  </a:lnTo>
                  <a:lnTo>
                    <a:pt x="16813" y="13445"/>
                  </a:lnTo>
                  <a:lnTo>
                    <a:pt x="17625" y="13565"/>
                  </a:lnTo>
                  <a:lnTo>
                    <a:pt x="18484" y="13684"/>
                  </a:lnTo>
                  <a:lnTo>
                    <a:pt x="19368" y="13756"/>
                  </a:lnTo>
                  <a:lnTo>
                    <a:pt x="20275" y="13804"/>
                  </a:lnTo>
                  <a:lnTo>
                    <a:pt x="21207" y="13827"/>
                  </a:lnTo>
                  <a:lnTo>
                    <a:pt x="22162" y="13827"/>
                  </a:lnTo>
                  <a:lnTo>
                    <a:pt x="23141" y="13804"/>
                  </a:lnTo>
                  <a:lnTo>
                    <a:pt x="24144" y="13732"/>
                  </a:lnTo>
                  <a:lnTo>
                    <a:pt x="25171" y="13636"/>
                  </a:lnTo>
                  <a:lnTo>
                    <a:pt x="26222" y="13493"/>
                  </a:lnTo>
                  <a:lnTo>
                    <a:pt x="27320" y="13326"/>
                  </a:lnTo>
                  <a:lnTo>
                    <a:pt x="28419" y="13135"/>
                  </a:lnTo>
                  <a:lnTo>
                    <a:pt x="29565" y="12896"/>
                  </a:lnTo>
                  <a:lnTo>
                    <a:pt x="30735" y="12610"/>
                  </a:lnTo>
                  <a:lnTo>
                    <a:pt x="31905" y="12299"/>
                  </a:lnTo>
                  <a:lnTo>
                    <a:pt x="33123" y="11941"/>
                  </a:lnTo>
                  <a:lnTo>
                    <a:pt x="34389" y="11535"/>
                  </a:lnTo>
                  <a:lnTo>
                    <a:pt x="35654" y="11105"/>
                  </a:lnTo>
                  <a:lnTo>
                    <a:pt x="356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1272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1"/>
            <p:cNvSpPr/>
            <p:nvPr/>
          </p:nvSpPr>
          <p:spPr>
            <a:xfrm rot="10800000" flipH="1">
              <a:off x="6379675" y="3931046"/>
              <a:ext cx="2926562" cy="1372706"/>
            </a:xfrm>
            <a:custGeom>
              <a:avLst/>
              <a:gdLst/>
              <a:ahLst/>
              <a:cxnLst/>
              <a:rect l="l" t="t" r="r" b="b"/>
              <a:pathLst>
                <a:path w="35655" h="13828" extrusionOk="0">
                  <a:moveTo>
                    <a:pt x="35654" y="1"/>
                  </a:moveTo>
                  <a:lnTo>
                    <a:pt x="1" y="980"/>
                  </a:lnTo>
                  <a:lnTo>
                    <a:pt x="97" y="1195"/>
                  </a:lnTo>
                  <a:lnTo>
                    <a:pt x="407" y="1816"/>
                  </a:lnTo>
                  <a:lnTo>
                    <a:pt x="646" y="2245"/>
                  </a:lnTo>
                  <a:lnTo>
                    <a:pt x="932" y="2771"/>
                  </a:lnTo>
                  <a:lnTo>
                    <a:pt x="1291" y="3320"/>
                  </a:lnTo>
                  <a:lnTo>
                    <a:pt x="1696" y="3941"/>
                  </a:lnTo>
                  <a:lnTo>
                    <a:pt x="2174" y="4610"/>
                  </a:lnTo>
                  <a:lnTo>
                    <a:pt x="2723" y="5302"/>
                  </a:lnTo>
                  <a:lnTo>
                    <a:pt x="3344" y="6042"/>
                  </a:lnTo>
                  <a:lnTo>
                    <a:pt x="4037" y="6783"/>
                  </a:lnTo>
                  <a:lnTo>
                    <a:pt x="4801" y="7523"/>
                  </a:lnTo>
                  <a:lnTo>
                    <a:pt x="5613" y="8287"/>
                  </a:lnTo>
                  <a:lnTo>
                    <a:pt x="6067" y="8645"/>
                  </a:lnTo>
                  <a:lnTo>
                    <a:pt x="6544" y="9027"/>
                  </a:lnTo>
                  <a:lnTo>
                    <a:pt x="7022" y="9386"/>
                  </a:lnTo>
                  <a:lnTo>
                    <a:pt x="7523" y="9744"/>
                  </a:lnTo>
                  <a:lnTo>
                    <a:pt x="8049" y="10078"/>
                  </a:lnTo>
                  <a:lnTo>
                    <a:pt x="8598" y="10436"/>
                  </a:lnTo>
                  <a:lnTo>
                    <a:pt x="9147" y="10747"/>
                  </a:lnTo>
                  <a:lnTo>
                    <a:pt x="9744" y="11081"/>
                  </a:lnTo>
                  <a:lnTo>
                    <a:pt x="10341" y="11392"/>
                  </a:lnTo>
                  <a:lnTo>
                    <a:pt x="10986" y="11678"/>
                  </a:lnTo>
                  <a:lnTo>
                    <a:pt x="11631" y="11965"/>
                  </a:lnTo>
                  <a:lnTo>
                    <a:pt x="12299" y="12227"/>
                  </a:lnTo>
                  <a:lnTo>
                    <a:pt x="12992" y="12490"/>
                  </a:lnTo>
                  <a:lnTo>
                    <a:pt x="13708" y="12705"/>
                  </a:lnTo>
                  <a:lnTo>
                    <a:pt x="14449" y="12920"/>
                  </a:lnTo>
                  <a:lnTo>
                    <a:pt x="15213" y="13111"/>
                  </a:lnTo>
                  <a:lnTo>
                    <a:pt x="16001" y="13302"/>
                  </a:lnTo>
                  <a:lnTo>
                    <a:pt x="16813" y="13445"/>
                  </a:lnTo>
                  <a:lnTo>
                    <a:pt x="17625" y="13565"/>
                  </a:lnTo>
                  <a:lnTo>
                    <a:pt x="18484" y="13684"/>
                  </a:lnTo>
                  <a:lnTo>
                    <a:pt x="19368" y="13756"/>
                  </a:lnTo>
                  <a:lnTo>
                    <a:pt x="20275" y="13804"/>
                  </a:lnTo>
                  <a:lnTo>
                    <a:pt x="21207" y="13827"/>
                  </a:lnTo>
                  <a:lnTo>
                    <a:pt x="22162" y="13827"/>
                  </a:lnTo>
                  <a:lnTo>
                    <a:pt x="23141" y="13804"/>
                  </a:lnTo>
                  <a:lnTo>
                    <a:pt x="24144" y="13732"/>
                  </a:lnTo>
                  <a:lnTo>
                    <a:pt x="25171" y="13636"/>
                  </a:lnTo>
                  <a:lnTo>
                    <a:pt x="26222" y="13493"/>
                  </a:lnTo>
                  <a:lnTo>
                    <a:pt x="27320" y="13326"/>
                  </a:lnTo>
                  <a:lnTo>
                    <a:pt x="28419" y="13135"/>
                  </a:lnTo>
                  <a:lnTo>
                    <a:pt x="29565" y="12896"/>
                  </a:lnTo>
                  <a:lnTo>
                    <a:pt x="30735" y="12610"/>
                  </a:lnTo>
                  <a:lnTo>
                    <a:pt x="31905" y="12299"/>
                  </a:lnTo>
                  <a:lnTo>
                    <a:pt x="33123" y="11941"/>
                  </a:lnTo>
                  <a:lnTo>
                    <a:pt x="34389" y="11535"/>
                  </a:lnTo>
                  <a:lnTo>
                    <a:pt x="35654" y="11105"/>
                  </a:lnTo>
                  <a:lnTo>
                    <a:pt x="356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1272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17" name="Google Shape;317;p21"/>
          <p:cNvGrpSpPr/>
          <p:nvPr/>
        </p:nvGrpSpPr>
        <p:grpSpPr>
          <a:xfrm flipH="1">
            <a:off x="-1573701" y="3863412"/>
            <a:ext cx="3312528" cy="1553714"/>
            <a:chOff x="6132024" y="3797712"/>
            <a:chExt cx="3312528" cy="1553714"/>
          </a:xfrm>
        </p:grpSpPr>
        <p:sp>
          <p:nvSpPr>
            <p:cNvPr id="318" name="Google Shape;318;p21"/>
            <p:cNvSpPr/>
            <p:nvPr/>
          </p:nvSpPr>
          <p:spPr>
            <a:xfrm rot="10800000" flipH="1">
              <a:off x="6132024" y="3797712"/>
              <a:ext cx="3312528" cy="1553714"/>
            </a:xfrm>
            <a:custGeom>
              <a:avLst/>
              <a:gdLst/>
              <a:ahLst/>
              <a:cxnLst/>
              <a:rect l="l" t="t" r="r" b="b"/>
              <a:pathLst>
                <a:path w="35655" h="13828" extrusionOk="0">
                  <a:moveTo>
                    <a:pt x="35654" y="1"/>
                  </a:moveTo>
                  <a:lnTo>
                    <a:pt x="1" y="980"/>
                  </a:lnTo>
                  <a:lnTo>
                    <a:pt x="97" y="1195"/>
                  </a:lnTo>
                  <a:lnTo>
                    <a:pt x="407" y="1816"/>
                  </a:lnTo>
                  <a:lnTo>
                    <a:pt x="646" y="2245"/>
                  </a:lnTo>
                  <a:lnTo>
                    <a:pt x="932" y="2771"/>
                  </a:lnTo>
                  <a:lnTo>
                    <a:pt x="1291" y="3320"/>
                  </a:lnTo>
                  <a:lnTo>
                    <a:pt x="1696" y="3941"/>
                  </a:lnTo>
                  <a:lnTo>
                    <a:pt x="2174" y="4610"/>
                  </a:lnTo>
                  <a:lnTo>
                    <a:pt x="2723" y="5302"/>
                  </a:lnTo>
                  <a:lnTo>
                    <a:pt x="3344" y="6042"/>
                  </a:lnTo>
                  <a:lnTo>
                    <a:pt x="4037" y="6783"/>
                  </a:lnTo>
                  <a:lnTo>
                    <a:pt x="4801" y="7523"/>
                  </a:lnTo>
                  <a:lnTo>
                    <a:pt x="5613" y="8287"/>
                  </a:lnTo>
                  <a:lnTo>
                    <a:pt x="6067" y="8645"/>
                  </a:lnTo>
                  <a:lnTo>
                    <a:pt x="6544" y="9027"/>
                  </a:lnTo>
                  <a:lnTo>
                    <a:pt x="7022" y="9386"/>
                  </a:lnTo>
                  <a:lnTo>
                    <a:pt x="7523" y="9744"/>
                  </a:lnTo>
                  <a:lnTo>
                    <a:pt x="8049" y="10078"/>
                  </a:lnTo>
                  <a:lnTo>
                    <a:pt x="8598" y="10436"/>
                  </a:lnTo>
                  <a:lnTo>
                    <a:pt x="9147" y="10747"/>
                  </a:lnTo>
                  <a:lnTo>
                    <a:pt x="9744" y="11081"/>
                  </a:lnTo>
                  <a:lnTo>
                    <a:pt x="10341" y="11392"/>
                  </a:lnTo>
                  <a:lnTo>
                    <a:pt x="10986" y="11678"/>
                  </a:lnTo>
                  <a:lnTo>
                    <a:pt x="11631" y="11965"/>
                  </a:lnTo>
                  <a:lnTo>
                    <a:pt x="12299" y="12227"/>
                  </a:lnTo>
                  <a:lnTo>
                    <a:pt x="12992" y="12490"/>
                  </a:lnTo>
                  <a:lnTo>
                    <a:pt x="13708" y="12705"/>
                  </a:lnTo>
                  <a:lnTo>
                    <a:pt x="14449" y="12920"/>
                  </a:lnTo>
                  <a:lnTo>
                    <a:pt x="15213" y="13111"/>
                  </a:lnTo>
                  <a:lnTo>
                    <a:pt x="16001" y="13302"/>
                  </a:lnTo>
                  <a:lnTo>
                    <a:pt x="16813" y="13445"/>
                  </a:lnTo>
                  <a:lnTo>
                    <a:pt x="17625" y="13565"/>
                  </a:lnTo>
                  <a:lnTo>
                    <a:pt x="18484" y="13684"/>
                  </a:lnTo>
                  <a:lnTo>
                    <a:pt x="19368" y="13756"/>
                  </a:lnTo>
                  <a:lnTo>
                    <a:pt x="20275" y="13804"/>
                  </a:lnTo>
                  <a:lnTo>
                    <a:pt x="21207" y="13827"/>
                  </a:lnTo>
                  <a:lnTo>
                    <a:pt x="22162" y="13827"/>
                  </a:lnTo>
                  <a:lnTo>
                    <a:pt x="23141" y="13804"/>
                  </a:lnTo>
                  <a:lnTo>
                    <a:pt x="24144" y="13732"/>
                  </a:lnTo>
                  <a:lnTo>
                    <a:pt x="25171" y="13636"/>
                  </a:lnTo>
                  <a:lnTo>
                    <a:pt x="26222" y="13493"/>
                  </a:lnTo>
                  <a:lnTo>
                    <a:pt x="27320" y="13326"/>
                  </a:lnTo>
                  <a:lnTo>
                    <a:pt x="28419" y="13135"/>
                  </a:lnTo>
                  <a:lnTo>
                    <a:pt x="29565" y="12896"/>
                  </a:lnTo>
                  <a:lnTo>
                    <a:pt x="30735" y="12610"/>
                  </a:lnTo>
                  <a:lnTo>
                    <a:pt x="31905" y="12299"/>
                  </a:lnTo>
                  <a:lnTo>
                    <a:pt x="33123" y="11941"/>
                  </a:lnTo>
                  <a:lnTo>
                    <a:pt x="34389" y="11535"/>
                  </a:lnTo>
                  <a:lnTo>
                    <a:pt x="35654" y="11105"/>
                  </a:lnTo>
                  <a:lnTo>
                    <a:pt x="356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2088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1"/>
            <p:cNvSpPr/>
            <p:nvPr/>
          </p:nvSpPr>
          <p:spPr>
            <a:xfrm rot="10800000" flipH="1">
              <a:off x="6379675" y="3931046"/>
              <a:ext cx="2926562" cy="1372706"/>
            </a:xfrm>
            <a:custGeom>
              <a:avLst/>
              <a:gdLst/>
              <a:ahLst/>
              <a:cxnLst/>
              <a:rect l="l" t="t" r="r" b="b"/>
              <a:pathLst>
                <a:path w="35655" h="13828" extrusionOk="0">
                  <a:moveTo>
                    <a:pt x="35654" y="1"/>
                  </a:moveTo>
                  <a:lnTo>
                    <a:pt x="1" y="980"/>
                  </a:lnTo>
                  <a:lnTo>
                    <a:pt x="97" y="1195"/>
                  </a:lnTo>
                  <a:lnTo>
                    <a:pt x="407" y="1816"/>
                  </a:lnTo>
                  <a:lnTo>
                    <a:pt x="646" y="2245"/>
                  </a:lnTo>
                  <a:lnTo>
                    <a:pt x="932" y="2771"/>
                  </a:lnTo>
                  <a:lnTo>
                    <a:pt x="1291" y="3320"/>
                  </a:lnTo>
                  <a:lnTo>
                    <a:pt x="1696" y="3941"/>
                  </a:lnTo>
                  <a:lnTo>
                    <a:pt x="2174" y="4610"/>
                  </a:lnTo>
                  <a:lnTo>
                    <a:pt x="2723" y="5302"/>
                  </a:lnTo>
                  <a:lnTo>
                    <a:pt x="3344" y="6042"/>
                  </a:lnTo>
                  <a:lnTo>
                    <a:pt x="4037" y="6783"/>
                  </a:lnTo>
                  <a:lnTo>
                    <a:pt x="4801" y="7523"/>
                  </a:lnTo>
                  <a:lnTo>
                    <a:pt x="5613" y="8287"/>
                  </a:lnTo>
                  <a:lnTo>
                    <a:pt x="6067" y="8645"/>
                  </a:lnTo>
                  <a:lnTo>
                    <a:pt x="6544" y="9027"/>
                  </a:lnTo>
                  <a:lnTo>
                    <a:pt x="7022" y="9386"/>
                  </a:lnTo>
                  <a:lnTo>
                    <a:pt x="7523" y="9744"/>
                  </a:lnTo>
                  <a:lnTo>
                    <a:pt x="8049" y="10078"/>
                  </a:lnTo>
                  <a:lnTo>
                    <a:pt x="8598" y="10436"/>
                  </a:lnTo>
                  <a:lnTo>
                    <a:pt x="9147" y="10747"/>
                  </a:lnTo>
                  <a:lnTo>
                    <a:pt x="9744" y="11081"/>
                  </a:lnTo>
                  <a:lnTo>
                    <a:pt x="10341" y="11392"/>
                  </a:lnTo>
                  <a:lnTo>
                    <a:pt x="10986" y="11678"/>
                  </a:lnTo>
                  <a:lnTo>
                    <a:pt x="11631" y="11965"/>
                  </a:lnTo>
                  <a:lnTo>
                    <a:pt x="12299" y="12227"/>
                  </a:lnTo>
                  <a:lnTo>
                    <a:pt x="12992" y="12490"/>
                  </a:lnTo>
                  <a:lnTo>
                    <a:pt x="13708" y="12705"/>
                  </a:lnTo>
                  <a:lnTo>
                    <a:pt x="14449" y="12920"/>
                  </a:lnTo>
                  <a:lnTo>
                    <a:pt x="15213" y="13111"/>
                  </a:lnTo>
                  <a:lnTo>
                    <a:pt x="16001" y="13302"/>
                  </a:lnTo>
                  <a:lnTo>
                    <a:pt x="16813" y="13445"/>
                  </a:lnTo>
                  <a:lnTo>
                    <a:pt x="17625" y="13565"/>
                  </a:lnTo>
                  <a:lnTo>
                    <a:pt x="18484" y="13684"/>
                  </a:lnTo>
                  <a:lnTo>
                    <a:pt x="19368" y="13756"/>
                  </a:lnTo>
                  <a:lnTo>
                    <a:pt x="20275" y="13804"/>
                  </a:lnTo>
                  <a:lnTo>
                    <a:pt x="21207" y="13827"/>
                  </a:lnTo>
                  <a:lnTo>
                    <a:pt x="22162" y="13827"/>
                  </a:lnTo>
                  <a:lnTo>
                    <a:pt x="23141" y="13804"/>
                  </a:lnTo>
                  <a:lnTo>
                    <a:pt x="24144" y="13732"/>
                  </a:lnTo>
                  <a:lnTo>
                    <a:pt x="25171" y="13636"/>
                  </a:lnTo>
                  <a:lnTo>
                    <a:pt x="26222" y="13493"/>
                  </a:lnTo>
                  <a:lnTo>
                    <a:pt x="27320" y="13326"/>
                  </a:lnTo>
                  <a:lnTo>
                    <a:pt x="28419" y="13135"/>
                  </a:lnTo>
                  <a:lnTo>
                    <a:pt x="29565" y="12896"/>
                  </a:lnTo>
                  <a:lnTo>
                    <a:pt x="30735" y="12610"/>
                  </a:lnTo>
                  <a:lnTo>
                    <a:pt x="31905" y="12299"/>
                  </a:lnTo>
                  <a:lnTo>
                    <a:pt x="33123" y="11941"/>
                  </a:lnTo>
                  <a:lnTo>
                    <a:pt x="34389" y="11535"/>
                  </a:lnTo>
                  <a:lnTo>
                    <a:pt x="35654" y="11105"/>
                  </a:lnTo>
                  <a:lnTo>
                    <a:pt x="356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2088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20" name="Google Shape;320;p21"/>
          <p:cNvGrpSpPr/>
          <p:nvPr/>
        </p:nvGrpSpPr>
        <p:grpSpPr>
          <a:xfrm rot="-5400000">
            <a:off x="8514575" y="4584189"/>
            <a:ext cx="600300" cy="143100"/>
            <a:chOff x="2985700" y="316300"/>
            <a:chExt cx="600300" cy="143100"/>
          </a:xfrm>
        </p:grpSpPr>
        <p:sp>
          <p:nvSpPr>
            <p:cNvPr id="321" name="Google Shape;321;p21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1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1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24" name="Google Shape;324;p21"/>
          <p:cNvSpPr/>
          <p:nvPr/>
        </p:nvSpPr>
        <p:spPr>
          <a:xfrm rot="5400000" flipH="1">
            <a:off x="-275012" y="72665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5" name="Google Shape;325;p21"/>
          <p:cNvSpPr/>
          <p:nvPr/>
        </p:nvSpPr>
        <p:spPr>
          <a:xfrm flipH="1">
            <a:off x="156838" y="1981475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6" name="Google Shape;326;p21"/>
          <p:cNvSpPr/>
          <p:nvPr/>
        </p:nvSpPr>
        <p:spPr>
          <a:xfrm flipH="1">
            <a:off x="355538" y="1604850"/>
            <a:ext cx="211500" cy="211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83893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 preserve="1">
  <p:cSld name="Title and six columns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p22"/>
          <p:cNvGrpSpPr/>
          <p:nvPr/>
        </p:nvGrpSpPr>
        <p:grpSpPr>
          <a:xfrm>
            <a:off x="7275024" y="3797712"/>
            <a:ext cx="3312528" cy="1553714"/>
            <a:chOff x="6132024" y="3797712"/>
            <a:chExt cx="3312528" cy="1553714"/>
          </a:xfrm>
        </p:grpSpPr>
        <p:sp>
          <p:nvSpPr>
            <p:cNvPr id="329" name="Google Shape;329;p22"/>
            <p:cNvSpPr/>
            <p:nvPr/>
          </p:nvSpPr>
          <p:spPr>
            <a:xfrm rot="10800000" flipH="1">
              <a:off x="6132024" y="3797712"/>
              <a:ext cx="3312528" cy="1553714"/>
            </a:xfrm>
            <a:custGeom>
              <a:avLst/>
              <a:gdLst/>
              <a:ahLst/>
              <a:cxnLst/>
              <a:rect l="l" t="t" r="r" b="b"/>
              <a:pathLst>
                <a:path w="35655" h="13828" extrusionOk="0">
                  <a:moveTo>
                    <a:pt x="35654" y="1"/>
                  </a:moveTo>
                  <a:lnTo>
                    <a:pt x="1" y="980"/>
                  </a:lnTo>
                  <a:lnTo>
                    <a:pt x="97" y="1195"/>
                  </a:lnTo>
                  <a:lnTo>
                    <a:pt x="407" y="1816"/>
                  </a:lnTo>
                  <a:lnTo>
                    <a:pt x="646" y="2245"/>
                  </a:lnTo>
                  <a:lnTo>
                    <a:pt x="932" y="2771"/>
                  </a:lnTo>
                  <a:lnTo>
                    <a:pt x="1291" y="3320"/>
                  </a:lnTo>
                  <a:lnTo>
                    <a:pt x="1696" y="3941"/>
                  </a:lnTo>
                  <a:lnTo>
                    <a:pt x="2174" y="4610"/>
                  </a:lnTo>
                  <a:lnTo>
                    <a:pt x="2723" y="5302"/>
                  </a:lnTo>
                  <a:lnTo>
                    <a:pt x="3344" y="6042"/>
                  </a:lnTo>
                  <a:lnTo>
                    <a:pt x="4037" y="6783"/>
                  </a:lnTo>
                  <a:lnTo>
                    <a:pt x="4801" y="7523"/>
                  </a:lnTo>
                  <a:lnTo>
                    <a:pt x="5613" y="8287"/>
                  </a:lnTo>
                  <a:lnTo>
                    <a:pt x="6067" y="8645"/>
                  </a:lnTo>
                  <a:lnTo>
                    <a:pt x="6544" y="9027"/>
                  </a:lnTo>
                  <a:lnTo>
                    <a:pt x="7022" y="9386"/>
                  </a:lnTo>
                  <a:lnTo>
                    <a:pt x="7523" y="9744"/>
                  </a:lnTo>
                  <a:lnTo>
                    <a:pt x="8049" y="10078"/>
                  </a:lnTo>
                  <a:lnTo>
                    <a:pt x="8598" y="10436"/>
                  </a:lnTo>
                  <a:lnTo>
                    <a:pt x="9147" y="10747"/>
                  </a:lnTo>
                  <a:lnTo>
                    <a:pt x="9744" y="11081"/>
                  </a:lnTo>
                  <a:lnTo>
                    <a:pt x="10341" y="11392"/>
                  </a:lnTo>
                  <a:lnTo>
                    <a:pt x="10986" y="11678"/>
                  </a:lnTo>
                  <a:lnTo>
                    <a:pt x="11631" y="11965"/>
                  </a:lnTo>
                  <a:lnTo>
                    <a:pt x="12299" y="12227"/>
                  </a:lnTo>
                  <a:lnTo>
                    <a:pt x="12992" y="12490"/>
                  </a:lnTo>
                  <a:lnTo>
                    <a:pt x="13708" y="12705"/>
                  </a:lnTo>
                  <a:lnTo>
                    <a:pt x="14449" y="12920"/>
                  </a:lnTo>
                  <a:lnTo>
                    <a:pt x="15213" y="13111"/>
                  </a:lnTo>
                  <a:lnTo>
                    <a:pt x="16001" y="13302"/>
                  </a:lnTo>
                  <a:lnTo>
                    <a:pt x="16813" y="13445"/>
                  </a:lnTo>
                  <a:lnTo>
                    <a:pt x="17625" y="13565"/>
                  </a:lnTo>
                  <a:lnTo>
                    <a:pt x="18484" y="13684"/>
                  </a:lnTo>
                  <a:lnTo>
                    <a:pt x="19368" y="13756"/>
                  </a:lnTo>
                  <a:lnTo>
                    <a:pt x="20275" y="13804"/>
                  </a:lnTo>
                  <a:lnTo>
                    <a:pt x="21207" y="13827"/>
                  </a:lnTo>
                  <a:lnTo>
                    <a:pt x="22162" y="13827"/>
                  </a:lnTo>
                  <a:lnTo>
                    <a:pt x="23141" y="13804"/>
                  </a:lnTo>
                  <a:lnTo>
                    <a:pt x="24144" y="13732"/>
                  </a:lnTo>
                  <a:lnTo>
                    <a:pt x="25171" y="13636"/>
                  </a:lnTo>
                  <a:lnTo>
                    <a:pt x="26222" y="13493"/>
                  </a:lnTo>
                  <a:lnTo>
                    <a:pt x="27320" y="13326"/>
                  </a:lnTo>
                  <a:lnTo>
                    <a:pt x="28419" y="13135"/>
                  </a:lnTo>
                  <a:lnTo>
                    <a:pt x="29565" y="12896"/>
                  </a:lnTo>
                  <a:lnTo>
                    <a:pt x="30735" y="12610"/>
                  </a:lnTo>
                  <a:lnTo>
                    <a:pt x="31905" y="12299"/>
                  </a:lnTo>
                  <a:lnTo>
                    <a:pt x="33123" y="11941"/>
                  </a:lnTo>
                  <a:lnTo>
                    <a:pt x="34389" y="11535"/>
                  </a:lnTo>
                  <a:lnTo>
                    <a:pt x="35654" y="11105"/>
                  </a:lnTo>
                  <a:lnTo>
                    <a:pt x="356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1272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2"/>
            <p:cNvSpPr/>
            <p:nvPr/>
          </p:nvSpPr>
          <p:spPr>
            <a:xfrm rot="10800000" flipH="1">
              <a:off x="6379675" y="3931046"/>
              <a:ext cx="2926562" cy="1372706"/>
            </a:xfrm>
            <a:custGeom>
              <a:avLst/>
              <a:gdLst/>
              <a:ahLst/>
              <a:cxnLst/>
              <a:rect l="l" t="t" r="r" b="b"/>
              <a:pathLst>
                <a:path w="35655" h="13828" extrusionOk="0">
                  <a:moveTo>
                    <a:pt x="35654" y="1"/>
                  </a:moveTo>
                  <a:lnTo>
                    <a:pt x="1" y="980"/>
                  </a:lnTo>
                  <a:lnTo>
                    <a:pt x="97" y="1195"/>
                  </a:lnTo>
                  <a:lnTo>
                    <a:pt x="407" y="1816"/>
                  </a:lnTo>
                  <a:lnTo>
                    <a:pt x="646" y="2245"/>
                  </a:lnTo>
                  <a:lnTo>
                    <a:pt x="932" y="2771"/>
                  </a:lnTo>
                  <a:lnTo>
                    <a:pt x="1291" y="3320"/>
                  </a:lnTo>
                  <a:lnTo>
                    <a:pt x="1696" y="3941"/>
                  </a:lnTo>
                  <a:lnTo>
                    <a:pt x="2174" y="4610"/>
                  </a:lnTo>
                  <a:lnTo>
                    <a:pt x="2723" y="5302"/>
                  </a:lnTo>
                  <a:lnTo>
                    <a:pt x="3344" y="6042"/>
                  </a:lnTo>
                  <a:lnTo>
                    <a:pt x="4037" y="6783"/>
                  </a:lnTo>
                  <a:lnTo>
                    <a:pt x="4801" y="7523"/>
                  </a:lnTo>
                  <a:lnTo>
                    <a:pt x="5613" y="8287"/>
                  </a:lnTo>
                  <a:lnTo>
                    <a:pt x="6067" y="8645"/>
                  </a:lnTo>
                  <a:lnTo>
                    <a:pt x="6544" y="9027"/>
                  </a:lnTo>
                  <a:lnTo>
                    <a:pt x="7022" y="9386"/>
                  </a:lnTo>
                  <a:lnTo>
                    <a:pt x="7523" y="9744"/>
                  </a:lnTo>
                  <a:lnTo>
                    <a:pt x="8049" y="10078"/>
                  </a:lnTo>
                  <a:lnTo>
                    <a:pt x="8598" y="10436"/>
                  </a:lnTo>
                  <a:lnTo>
                    <a:pt x="9147" y="10747"/>
                  </a:lnTo>
                  <a:lnTo>
                    <a:pt x="9744" y="11081"/>
                  </a:lnTo>
                  <a:lnTo>
                    <a:pt x="10341" y="11392"/>
                  </a:lnTo>
                  <a:lnTo>
                    <a:pt x="10986" y="11678"/>
                  </a:lnTo>
                  <a:lnTo>
                    <a:pt x="11631" y="11965"/>
                  </a:lnTo>
                  <a:lnTo>
                    <a:pt x="12299" y="12227"/>
                  </a:lnTo>
                  <a:lnTo>
                    <a:pt x="12992" y="12490"/>
                  </a:lnTo>
                  <a:lnTo>
                    <a:pt x="13708" y="12705"/>
                  </a:lnTo>
                  <a:lnTo>
                    <a:pt x="14449" y="12920"/>
                  </a:lnTo>
                  <a:lnTo>
                    <a:pt x="15213" y="13111"/>
                  </a:lnTo>
                  <a:lnTo>
                    <a:pt x="16001" y="13302"/>
                  </a:lnTo>
                  <a:lnTo>
                    <a:pt x="16813" y="13445"/>
                  </a:lnTo>
                  <a:lnTo>
                    <a:pt x="17625" y="13565"/>
                  </a:lnTo>
                  <a:lnTo>
                    <a:pt x="18484" y="13684"/>
                  </a:lnTo>
                  <a:lnTo>
                    <a:pt x="19368" y="13756"/>
                  </a:lnTo>
                  <a:lnTo>
                    <a:pt x="20275" y="13804"/>
                  </a:lnTo>
                  <a:lnTo>
                    <a:pt x="21207" y="13827"/>
                  </a:lnTo>
                  <a:lnTo>
                    <a:pt x="22162" y="13827"/>
                  </a:lnTo>
                  <a:lnTo>
                    <a:pt x="23141" y="13804"/>
                  </a:lnTo>
                  <a:lnTo>
                    <a:pt x="24144" y="13732"/>
                  </a:lnTo>
                  <a:lnTo>
                    <a:pt x="25171" y="13636"/>
                  </a:lnTo>
                  <a:lnTo>
                    <a:pt x="26222" y="13493"/>
                  </a:lnTo>
                  <a:lnTo>
                    <a:pt x="27320" y="13326"/>
                  </a:lnTo>
                  <a:lnTo>
                    <a:pt x="28419" y="13135"/>
                  </a:lnTo>
                  <a:lnTo>
                    <a:pt x="29565" y="12896"/>
                  </a:lnTo>
                  <a:lnTo>
                    <a:pt x="30735" y="12610"/>
                  </a:lnTo>
                  <a:lnTo>
                    <a:pt x="31905" y="12299"/>
                  </a:lnTo>
                  <a:lnTo>
                    <a:pt x="33123" y="11941"/>
                  </a:lnTo>
                  <a:lnTo>
                    <a:pt x="34389" y="11535"/>
                  </a:lnTo>
                  <a:lnTo>
                    <a:pt x="35654" y="11105"/>
                  </a:lnTo>
                  <a:lnTo>
                    <a:pt x="356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1272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31" name="Google Shape;331;p22"/>
          <p:cNvSpPr/>
          <p:nvPr/>
        </p:nvSpPr>
        <p:spPr>
          <a:xfrm>
            <a:off x="1724100" y="472025"/>
            <a:ext cx="5695800" cy="5187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32" name="Google Shape;332;p22"/>
          <p:cNvPicPr preferRelativeResize="0"/>
          <p:nvPr/>
        </p:nvPicPr>
        <p:blipFill rotWithShape="1">
          <a:blip r:embed="rId2">
            <a:alphaModFix amt="40000"/>
          </a:blip>
          <a:srcRect l="38738" t="13798" r="4543" b="33333"/>
          <a:stretch/>
        </p:blipFill>
        <p:spPr>
          <a:xfrm rot="5400000">
            <a:off x="-1863949" y="1863949"/>
            <a:ext cx="5186374" cy="145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34" name="Google Shape;334;p22"/>
          <p:cNvGrpSpPr/>
          <p:nvPr/>
        </p:nvGrpSpPr>
        <p:grpSpPr>
          <a:xfrm flipH="1">
            <a:off x="-1573701" y="3863412"/>
            <a:ext cx="3312528" cy="1553714"/>
            <a:chOff x="6132024" y="3797712"/>
            <a:chExt cx="3312528" cy="1553714"/>
          </a:xfrm>
        </p:grpSpPr>
        <p:sp>
          <p:nvSpPr>
            <p:cNvPr id="335" name="Google Shape;335;p22"/>
            <p:cNvSpPr/>
            <p:nvPr/>
          </p:nvSpPr>
          <p:spPr>
            <a:xfrm rot="10800000" flipH="1">
              <a:off x="6132024" y="3797712"/>
              <a:ext cx="3312528" cy="1553714"/>
            </a:xfrm>
            <a:custGeom>
              <a:avLst/>
              <a:gdLst/>
              <a:ahLst/>
              <a:cxnLst/>
              <a:rect l="l" t="t" r="r" b="b"/>
              <a:pathLst>
                <a:path w="35655" h="13828" extrusionOk="0">
                  <a:moveTo>
                    <a:pt x="35654" y="1"/>
                  </a:moveTo>
                  <a:lnTo>
                    <a:pt x="1" y="980"/>
                  </a:lnTo>
                  <a:lnTo>
                    <a:pt x="97" y="1195"/>
                  </a:lnTo>
                  <a:lnTo>
                    <a:pt x="407" y="1816"/>
                  </a:lnTo>
                  <a:lnTo>
                    <a:pt x="646" y="2245"/>
                  </a:lnTo>
                  <a:lnTo>
                    <a:pt x="932" y="2771"/>
                  </a:lnTo>
                  <a:lnTo>
                    <a:pt x="1291" y="3320"/>
                  </a:lnTo>
                  <a:lnTo>
                    <a:pt x="1696" y="3941"/>
                  </a:lnTo>
                  <a:lnTo>
                    <a:pt x="2174" y="4610"/>
                  </a:lnTo>
                  <a:lnTo>
                    <a:pt x="2723" y="5302"/>
                  </a:lnTo>
                  <a:lnTo>
                    <a:pt x="3344" y="6042"/>
                  </a:lnTo>
                  <a:lnTo>
                    <a:pt x="4037" y="6783"/>
                  </a:lnTo>
                  <a:lnTo>
                    <a:pt x="4801" y="7523"/>
                  </a:lnTo>
                  <a:lnTo>
                    <a:pt x="5613" y="8287"/>
                  </a:lnTo>
                  <a:lnTo>
                    <a:pt x="6067" y="8645"/>
                  </a:lnTo>
                  <a:lnTo>
                    <a:pt x="6544" y="9027"/>
                  </a:lnTo>
                  <a:lnTo>
                    <a:pt x="7022" y="9386"/>
                  </a:lnTo>
                  <a:lnTo>
                    <a:pt x="7523" y="9744"/>
                  </a:lnTo>
                  <a:lnTo>
                    <a:pt x="8049" y="10078"/>
                  </a:lnTo>
                  <a:lnTo>
                    <a:pt x="8598" y="10436"/>
                  </a:lnTo>
                  <a:lnTo>
                    <a:pt x="9147" y="10747"/>
                  </a:lnTo>
                  <a:lnTo>
                    <a:pt x="9744" y="11081"/>
                  </a:lnTo>
                  <a:lnTo>
                    <a:pt x="10341" y="11392"/>
                  </a:lnTo>
                  <a:lnTo>
                    <a:pt x="10986" y="11678"/>
                  </a:lnTo>
                  <a:lnTo>
                    <a:pt x="11631" y="11965"/>
                  </a:lnTo>
                  <a:lnTo>
                    <a:pt x="12299" y="12227"/>
                  </a:lnTo>
                  <a:lnTo>
                    <a:pt x="12992" y="12490"/>
                  </a:lnTo>
                  <a:lnTo>
                    <a:pt x="13708" y="12705"/>
                  </a:lnTo>
                  <a:lnTo>
                    <a:pt x="14449" y="12920"/>
                  </a:lnTo>
                  <a:lnTo>
                    <a:pt x="15213" y="13111"/>
                  </a:lnTo>
                  <a:lnTo>
                    <a:pt x="16001" y="13302"/>
                  </a:lnTo>
                  <a:lnTo>
                    <a:pt x="16813" y="13445"/>
                  </a:lnTo>
                  <a:lnTo>
                    <a:pt x="17625" y="13565"/>
                  </a:lnTo>
                  <a:lnTo>
                    <a:pt x="18484" y="13684"/>
                  </a:lnTo>
                  <a:lnTo>
                    <a:pt x="19368" y="13756"/>
                  </a:lnTo>
                  <a:lnTo>
                    <a:pt x="20275" y="13804"/>
                  </a:lnTo>
                  <a:lnTo>
                    <a:pt x="21207" y="13827"/>
                  </a:lnTo>
                  <a:lnTo>
                    <a:pt x="22162" y="13827"/>
                  </a:lnTo>
                  <a:lnTo>
                    <a:pt x="23141" y="13804"/>
                  </a:lnTo>
                  <a:lnTo>
                    <a:pt x="24144" y="13732"/>
                  </a:lnTo>
                  <a:lnTo>
                    <a:pt x="25171" y="13636"/>
                  </a:lnTo>
                  <a:lnTo>
                    <a:pt x="26222" y="13493"/>
                  </a:lnTo>
                  <a:lnTo>
                    <a:pt x="27320" y="13326"/>
                  </a:lnTo>
                  <a:lnTo>
                    <a:pt x="28419" y="13135"/>
                  </a:lnTo>
                  <a:lnTo>
                    <a:pt x="29565" y="12896"/>
                  </a:lnTo>
                  <a:lnTo>
                    <a:pt x="30735" y="12610"/>
                  </a:lnTo>
                  <a:lnTo>
                    <a:pt x="31905" y="12299"/>
                  </a:lnTo>
                  <a:lnTo>
                    <a:pt x="33123" y="11941"/>
                  </a:lnTo>
                  <a:lnTo>
                    <a:pt x="34389" y="11535"/>
                  </a:lnTo>
                  <a:lnTo>
                    <a:pt x="35654" y="11105"/>
                  </a:lnTo>
                  <a:lnTo>
                    <a:pt x="356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2088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2"/>
            <p:cNvSpPr/>
            <p:nvPr/>
          </p:nvSpPr>
          <p:spPr>
            <a:xfrm rot="10800000" flipH="1">
              <a:off x="6379675" y="3931046"/>
              <a:ext cx="2926562" cy="1372706"/>
            </a:xfrm>
            <a:custGeom>
              <a:avLst/>
              <a:gdLst/>
              <a:ahLst/>
              <a:cxnLst/>
              <a:rect l="l" t="t" r="r" b="b"/>
              <a:pathLst>
                <a:path w="35655" h="13828" extrusionOk="0">
                  <a:moveTo>
                    <a:pt x="35654" y="1"/>
                  </a:moveTo>
                  <a:lnTo>
                    <a:pt x="1" y="980"/>
                  </a:lnTo>
                  <a:lnTo>
                    <a:pt x="97" y="1195"/>
                  </a:lnTo>
                  <a:lnTo>
                    <a:pt x="407" y="1816"/>
                  </a:lnTo>
                  <a:lnTo>
                    <a:pt x="646" y="2245"/>
                  </a:lnTo>
                  <a:lnTo>
                    <a:pt x="932" y="2771"/>
                  </a:lnTo>
                  <a:lnTo>
                    <a:pt x="1291" y="3320"/>
                  </a:lnTo>
                  <a:lnTo>
                    <a:pt x="1696" y="3941"/>
                  </a:lnTo>
                  <a:lnTo>
                    <a:pt x="2174" y="4610"/>
                  </a:lnTo>
                  <a:lnTo>
                    <a:pt x="2723" y="5302"/>
                  </a:lnTo>
                  <a:lnTo>
                    <a:pt x="3344" y="6042"/>
                  </a:lnTo>
                  <a:lnTo>
                    <a:pt x="4037" y="6783"/>
                  </a:lnTo>
                  <a:lnTo>
                    <a:pt x="4801" y="7523"/>
                  </a:lnTo>
                  <a:lnTo>
                    <a:pt x="5613" y="8287"/>
                  </a:lnTo>
                  <a:lnTo>
                    <a:pt x="6067" y="8645"/>
                  </a:lnTo>
                  <a:lnTo>
                    <a:pt x="6544" y="9027"/>
                  </a:lnTo>
                  <a:lnTo>
                    <a:pt x="7022" y="9386"/>
                  </a:lnTo>
                  <a:lnTo>
                    <a:pt x="7523" y="9744"/>
                  </a:lnTo>
                  <a:lnTo>
                    <a:pt x="8049" y="10078"/>
                  </a:lnTo>
                  <a:lnTo>
                    <a:pt x="8598" y="10436"/>
                  </a:lnTo>
                  <a:lnTo>
                    <a:pt x="9147" y="10747"/>
                  </a:lnTo>
                  <a:lnTo>
                    <a:pt x="9744" y="11081"/>
                  </a:lnTo>
                  <a:lnTo>
                    <a:pt x="10341" y="11392"/>
                  </a:lnTo>
                  <a:lnTo>
                    <a:pt x="10986" y="11678"/>
                  </a:lnTo>
                  <a:lnTo>
                    <a:pt x="11631" y="11965"/>
                  </a:lnTo>
                  <a:lnTo>
                    <a:pt x="12299" y="12227"/>
                  </a:lnTo>
                  <a:lnTo>
                    <a:pt x="12992" y="12490"/>
                  </a:lnTo>
                  <a:lnTo>
                    <a:pt x="13708" y="12705"/>
                  </a:lnTo>
                  <a:lnTo>
                    <a:pt x="14449" y="12920"/>
                  </a:lnTo>
                  <a:lnTo>
                    <a:pt x="15213" y="13111"/>
                  </a:lnTo>
                  <a:lnTo>
                    <a:pt x="16001" y="13302"/>
                  </a:lnTo>
                  <a:lnTo>
                    <a:pt x="16813" y="13445"/>
                  </a:lnTo>
                  <a:lnTo>
                    <a:pt x="17625" y="13565"/>
                  </a:lnTo>
                  <a:lnTo>
                    <a:pt x="18484" y="13684"/>
                  </a:lnTo>
                  <a:lnTo>
                    <a:pt x="19368" y="13756"/>
                  </a:lnTo>
                  <a:lnTo>
                    <a:pt x="20275" y="13804"/>
                  </a:lnTo>
                  <a:lnTo>
                    <a:pt x="21207" y="13827"/>
                  </a:lnTo>
                  <a:lnTo>
                    <a:pt x="22162" y="13827"/>
                  </a:lnTo>
                  <a:lnTo>
                    <a:pt x="23141" y="13804"/>
                  </a:lnTo>
                  <a:lnTo>
                    <a:pt x="24144" y="13732"/>
                  </a:lnTo>
                  <a:lnTo>
                    <a:pt x="25171" y="13636"/>
                  </a:lnTo>
                  <a:lnTo>
                    <a:pt x="26222" y="13493"/>
                  </a:lnTo>
                  <a:lnTo>
                    <a:pt x="27320" y="13326"/>
                  </a:lnTo>
                  <a:lnTo>
                    <a:pt x="28419" y="13135"/>
                  </a:lnTo>
                  <a:lnTo>
                    <a:pt x="29565" y="12896"/>
                  </a:lnTo>
                  <a:lnTo>
                    <a:pt x="30735" y="12610"/>
                  </a:lnTo>
                  <a:lnTo>
                    <a:pt x="31905" y="12299"/>
                  </a:lnTo>
                  <a:lnTo>
                    <a:pt x="33123" y="11941"/>
                  </a:lnTo>
                  <a:lnTo>
                    <a:pt x="34389" y="11535"/>
                  </a:lnTo>
                  <a:lnTo>
                    <a:pt x="35654" y="11105"/>
                  </a:lnTo>
                  <a:lnTo>
                    <a:pt x="356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2088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37" name="Google Shape;337;p22"/>
          <p:cNvGrpSpPr/>
          <p:nvPr/>
        </p:nvGrpSpPr>
        <p:grpSpPr>
          <a:xfrm rot="-5400000">
            <a:off x="8514575" y="4584189"/>
            <a:ext cx="600300" cy="143100"/>
            <a:chOff x="2985700" y="316300"/>
            <a:chExt cx="600300" cy="143100"/>
          </a:xfrm>
        </p:grpSpPr>
        <p:sp>
          <p:nvSpPr>
            <p:cNvPr id="338" name="Google Shape;338;p22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2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2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41" name="Google Shape;341;p22"/>
          <p:cNvSpPr/>
          <p:nvPr/>
        </p:nvSpPr>
        <p:spPr>
          <a:xfrm rot="5400000" flipH="1">
            <a:off x="-275012" y="72665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2" name="Google Shape;342;p22"/>
          <p:cNvSpPr/>
          <p:nvPr/>
        </p:nvSpPr>
        <p:spPr>
          <a:xfrm flipH="1">
            <a:off x="156838" y="1981475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3" name="Google Shape;343;p22"/>
          <p:cNvSpPr/>
          <p:nvPr/>
        </p:nvSpPr>
        <p:spPr>
          <a:xfrm flipH="1">
            <a:off x="355538" y="1604850"/>
            <a:ext cx="211500" cy="211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4" name="Google Shape;344;p22"/>
          <p:cNvSpPr txBox="1">
            <a:spLocks noGrp="1"/>
          </p:cNvSpPr>
          <p:nvPr>
            <p:ph type="title" idx="2"/>
          </p:nvPr>
        </p:nvSpPr>
        <p:spPr>
          <a:xfrm>
            <a:off x="1101224" y="1682850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5" name="Google Shape;345;p22"/>
          <p:cNvSpPr txBox="1">
            <a:spLocks noGrp="1"/>
          </p:cNvSpPr>
          <p:nvPr>
            <p:ph type="subTitle" idx="1"/>
          </p:nvPr>
        </p:nvSpPr>
        <p:spPr>
          <a:xfrm>
            <a:off x="1101224" y="2040775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22"/>
          <p:cNvSpPr txBox="1">
            <a:spLocks noGrp="1"/>
          </p:cNvSpPr>
          <p:nvPr>
            <p:ph type="title" idx="3"/>
          </p:nvPr>
        </p:nvSpPr>
        <p:spPr>
          <a:xfrm>
            <a:off x="3578997" y="1682850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7" name="Google Shape;347;p22"/>
          <p:cNvSpPr txBox="1">
            <a:spLocks noGrp="1"/>
          </p:cNvSpPr>
          <p:nvPr>
            <p:ph type="subTitle" idx="4"/>
          </p:nvPr>
        </p:nvSpPr>
        <p:spPr>
          <a:xfrm>
            <a:off x="3578997" y="2040775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22"/>
          <p:cNvSpPr txBox="1">
            <a:spLocks noGrp="1"/>
          </p:cNvSpPr>
          <p:nvPr>
            <p:ph type="title" idx="5"/>
          </p:nvPr>
        </p:nvSpPr>
        <p:spPr>
          <a:xfrm>
            <a:off x="1101224" y="3268650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9" name="Google Shape;349;p22"/>
          <p:cNvSpPr txBox="1">
            <a:spLocks noGrp="1"/>
          </p:cNvSpPr>
          <p:nvPr>
            <p:ph type="subTitle" idx="6"/>
          </p:nvPr>
        </p:nvSpPr>
        <p:spPr>
          <a:xfrm>
            <a:off x="1101224" y="3626575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2"/>
          <p:cNvSpPr txBox="1">
            <a:spLocks noGrp="1"/>
          </p:cNvSpPr>
          <p:nvPr>
            <p:ph type="title" idx="7"/>
          </p:nvPr>
        </p:nvSpPr>
        <p:spPr>
          <a:xfrm>
            <a:off x="3578997" y="3268650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1" name="Google Shape;351;p22"/>
          <p:cNvSpPr txBox="1">
            <a:spLocks noGrp="1"/>
          </p:cNvSpPr>
          <p:nvPr>
            <p:ph type="subTitle" idx="8"/>
          </p:nvPr>
        </p:nvSpPr>
        <p:spPr>
          <a:xfrm>
            <a:off x="3578997" y="3626575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22"/>
          <p:cNvSpPr txBox="1">
            <a:spLocks noGrp="1"/>
          </p:cNvSpPr>
          <p:nvPr>
            <p:ph type="title" idx="9"/>
          </p:nvPr>
        </p:nvSpPr>
        <p:spPr>
          <a:xfrm>
            <a:off x="6056776" y="1682850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3" name="Google Shape;353;p22"/>
          <p:cNvSpPr txBox="1">
            <a:spLocks noGrp="1"/>
          </p:cNvSpPr>
          <p:nvPr>
            <p:ph type="subTitle" idx="13"/>
          </p:nvPr>
        </p:nvSpPr>
        <p:spPr>
          <a:xfrm>
            <a:off x="6056776" y="2040775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2"/>
          <p:cNvSpPr txBox="1">
            <a:spLocks noGrp="1"/>
          </p:cNvSpPr>
          <p:nvPr>
            <p:ph type="title" idx="14"/>
          </p:nvPr>
        </p:nvSpPr>
        <p:spPr>
          <a:xfrm>
            <a:off x="6056776" y="3268650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5" name="Google Shape;355;p22"/>
          <p:cNvSpPr txBox="1">
            <a:spLocks noGrp="1"/>
          </p:cNvSpPr>
          <p:nvPr>
            <p:ph type="subTitle" idx="15"/>
          </p:nvPr>
        </p:nvSpPr>
        <p:spPr>
          <a:xfrm>
            <a:off x="6056776" y="3626575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04630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 preserve="1" userDrawn="1">
  <p:cSld name="Numbers and text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" name="Google Shape;358;p23"/>
          <p:cNvGrpSpPr/>
          <p:nvPr/>
        </p:nvGrpSpPr>
        <p:grpSpPr>
          <a:xfrm rot="5400000">
            <a:off x="4199734" y="247480"/>
            <a:ext cx="742428" cy="9141555"/>
            <a:chOff x="4159264" y="-6535"/>
            <a:chExt cx="1096805" cy="5154237"/>
          </a:xfrm>
        </p:grpSpPr>
        <p:sp>
          <p:nvSpPr>
            <p:cNvPr id="359" name="Google Shape;359;p23"/>
            <p:cNvSpPr/>
            <p:nvPr/>
          </p:nvSpPr>
          <p:spPr>
            <a:xfrm rot="5400000" flipH="1">
              <a:off x="2046057" y="2109009"/>
              <a:ext cx="5151899" cy="925486"/>
            </a:xfrm>
            <a:custGeom>
              <a:avLst/>
              <a:gdLst/>
              <a:ahLst/>
              <a:cxnLst/>
              <a:rect l="l" t="t" r="r" b="b"/>
              <a:pathLst>
                <a:path w="56836" h="32622" extrusionOk="0">
                  <a:moveTo>
                    <a:pt x="56836" y="1"/>
                  </a:moveTo>
                  <a:lnTo>
                    <a:pt x="0" y="1458"/>
                  </a:lnTo>
                  <a:lnTo>
                    <a:pt x="0" y="5493"/>
                  </a:lnTo>
                  <a:lnTo>
                    <a:pt x="478" y="5446"/>
                  </a:lnTo>
                  <a:lnTo>
                    <a:pt x="1027" y="5446"/>
                  </a:lnTo>
                  <a:lnTo>
                    <a:pt x="1815" y="5470"/>
                  </a:lnTo>
                  <a:lnTo>
                    <a:pt x="2771" y="5541"/>
                  </a:lnTo>
                  <a:lnTo>
                    <a:pt x="3344" y="5613"/>
                  </a:lnTo>
                  <a:lnTo>
                    <a:pt x="3917" y="5708"/>
                  </a:lnTo>
                  <a:lnTo>
                    <a:pt x="4562" y="5804"/>
                  </a:lnTo>
                  <a:lnTo>
                    <a:pt x="5230" y="5947"/>
                  </a:lnTo>
                  <a:lnTo>
                    <a:pt x="5947" y="6114"/>
                  </a:lnTo>
                  <a:lnTo>
                    <a:pt x="6687" y="6305"/>
                  </a:lnTo>
                  <a:lnTo>
                    <a:pt x="7475" y="6544"/>
                  </a:lnTo>
                  <a:lnTo>
                    <a:pt x="8287" y="6807"/>
                  </a:lnTo>
                  <a:lnTo>
                    <a:pt x="9123" y="7117"/>
                  </a:lnTo>
                  <a:lnTo>
                    <a:pt x="10006" y="7476"/>
                  </a:lnTo>
                  <a:lnTo>
                    <a:pt x="10914" y="7882"/>
                  </a:lnTo>
                  <a:lnTo>
                    <a:pt x="11821" y="8335"/>
                  </a:lnTo>
                  <a:lnTo>
                    <a:pt x="12776" y="8813"/>
                  </a:lnTo>
                  <a:lnTo>
                    <a:pt x="13755" y="9386"/>
                  </a:lnTo>
                  <a:lnTo>
                    <a:pt x="14735" y="9983"/>
                  </a:lnTo>
                  <a:lnTo>
                    <a:pt x="15761" y="10652"/>
                  </a:lnTo>
                  <a:lnTo>
                    <a:pt x="16788" y="11368"/>
                  </a:lnTo>
                  <a:lnTo>
                    <a:pt x="17815" y="12156"/>
                  </a:lnTo>
                  <a:lnTo>
                    <a:pt x="18890" y="13016"/>
                  </a:lnTo>
                  <a:lnTo>
                    <a:pt x="19940" y="13947"/>
                  </a:lnTo>
                  <a:lnTo>
                    <a:pt x="21039" y="14950"/>
                  </a:lnTo>
                  <a:lnTo>
                    <a:pt x="22114" y="16025"/>
                  </a:lnTo>
                  <a:lnTo>
                    <a:pt x="25982" y="19965"/>
                  </a:lnTo>
                  <a:lnTo>
                    <a:pt x="27916" y="21923"/>
                  </a:lnTo>
                  <a:lnTo>
                    <a:pt x="28896" y="22854"/>
                  </a:lnTo>
                  <a:lnTo>
                    <a:pt x="29875" y="23786"/>
                  </a:lnTo>
                  <a:lnTo>
                    <a:pt x="30878" y="24693"/>
                  </a:lnTo>
                  <a:lnTo>
                    <a:pt x="31881" y="25577"/>
                  </a:lnTo>
                  <a:lnTo>
                    <a:pt x="32884" y="26413"/>
                  </a:lnTo>
                  <a:lnTo>
                    <a:pt x="33887" y="27225"/>
                  </a:lnTo>
                  <a:lnTo>
                    <a:pt x="34913" y="27989"/>
                  </a:lnTo>
                  <a:lnTo>
                    <a:pt x="35940" y="28729"/>
                  </a:lnTo>
                  <a:lnTo>
                    <a:pt x="36967" y="29398"/>
                  </a:lnTo>
                  <a:lnTo>
                    <a:pt x="38018" y="30019"/>
                  </a:lnTo>
                  <a:lnTo>
                    <a:pt x="38567" y="30305"/>
                  </a:lnTo>
                  <a:lnTo>
                    <a:pt x="39092" y="30592"/>
                  </a:lnTo>
                  <a:lnTo>
                    <a:pt x="39618" y="30854"/>
                  </a:lnTo>
                  <a:lnTo>
                    <a:pt x="40167" y="31093"/>
                  </a:lnTo>
                  <a:lnTo>
                    <a:pt x="40716" y="31332"/>
                  </a:lnTo>
                  <a:lnTo>
                    <a:pt x="41242" y="31547"/>
                  </a:lnTo>
                  <a:lnTo>
                    <a:pt x="41791" y="31738"/>
                  </a:lnTo>
                  <a:lnTo>
                    <a:pt x="42340" y="31905"/>
                  </a:lnTo>
                  <a:lnTo>
                    <a:pt x="42913" y="32072"/>
                  </a:lnTo>
                  <a:lnTo>
                    <a:pt x="43463" y="32216"/>
                  </a:lnTo>
                  <a:lnTo>
                    <a:pt x="44036" y="32335"/>
                  </a:lnTo>
                  <a:lnTo>
                    <a:pt x="44585" y="32430"/>
                  </a:lnTo>
                  <a:lnTo>
                    <a:pt x="45158" y="32502"/>
                  </a:lnTo>
                  <a:lnTo>
                    <a:pt x="45731" y="32574"/>
                  </a:lnTo>
                  <a:lnTo>
                    <a:pt x="46304" y="32598"/>
                  </a:lnTo>
                  <a:lnTo>
                    <a:pt x="46901" y="32622"/>
                  </a:lnTo>
                  <a:lnTo>
                    <a:pt x="47474" y="32622"/>
                  </a:lnTo>
                  <a:lnTo>
                    <a:pt x="48071" y="32574"/>
                  </a:lnTo>
                  <a:lnTo>
                    <a:pt x="48668" y="32526"/>
                  </a:lnTo>
                  <a:lnTo>
                    <a:pt x="49265" y="32454"/>
                  </a:lnTo>
                  <a:lnTo>
                    <a:pt x="49862" y="32359"/>
                  </a:lnTo>
                  <a:lnTo>
                    <a:pt x="50483" y="32216"/>
                  </a:lnTo>
                  <a:lnTo>
                    <a:pt x="51104" y="32072"/>
                  </a:lnTo>
                  <a:lnTo>
                    <a:pt x="51701" y="31905"/>
                  </a:lnTo>
                  <a:lnTo>
                    <a:pt x="52322" y="31690"/>
                  </a:lnTo>
                  <a:lnTo>
                    <a:pt x="52967" y="31451"/>
                  </a:lnTo>
                  <a:lnTo>
                    <a:pt x="53588" y="31213"/>
                  </a:lnTo>
                  <a:lnTo>
                    <a:pt x="54233" y="30926"/>
                  </a:lnTo>
                  <a:lnTo>
                    <a:pt x="54877" y="30592"/>
                  </a:lnTo>
                  <a:lnTo>
                    <a:pt x="55522" y="30257"/>
                  </a:lnTo>
                  <a:lnTo>
                    <a:pt x="56167" y="29875"/>
                  </a:lnTo>
                  <a:lnTo>
                    <a:pt x="56836" y="29493"/>
                  </a:lnTo>
                  <a:lnTo>
                    <a:pt x="568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1746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3"/>
            <p:cNvSpPr/>
            <p:nvPr/>
          </p:nvSpPr>
          <p:spPr>
            <a:xfrm>
              <a:off x="4973169" y="-6535"/>
              <a:ext cx="2829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23"/>
          <p:cNvSpPr txBox="1">
            <a:spLocks noGrp="1"/>
          </p:cNvSpPr>
          <p:nvPr>
            <p:ph type="title" idx="2"/>
          </p:nvPr>
        </p:nvSpPr>
        <p:spPr>
          <a:xfrm>
            <a:off x="719977" y="2918375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3" name="Google Shape;363;p23"/>
          <p:cNvSpPr txBox="1">
            <a:spLocks noGrp="1"/>
          </p:cNvSpPr>
          <p:nvPr>
            <p:ph type="subTitle" idx="1"/>
          </p:nvPr>
        </p:nvSpPr>
        <p:spPr>
          <a:xfrm>
            <a:off x="719977" y="3293675"/>
            <a:ext cx="2305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23"/>
          <p:cNvSpPr txBox="1">
            <a:spLocks noGrp="1"/>
          </p:cNvSpPr>
          <p:nvPr>
            <p:ph type="title" idx="3"/>
          </p:nvPr>
        </p:nvSpPr>
        <p:spPr>
          <a:xfrm>
            <a:off x="3419246" y="2918375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5" name="Google Shape;365;p23"/>
          <p:cNvSpPr txBox="1">
            <a:spLocks noGrp="1"/>
          </p:cNvSpPr>
          <p:nvPr>
            <p:ph type="subTitle" idx="4"/>
          </p:nvPr>
        </p:nvSpPr>
        <p:spPr>
          <a:xfrm>
            <a:off x="3419247" y="3293675"/>
            <a:ext cx="2305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23"/>
          <p:cNvSpPr txBox="1">
            <a:spLocks noGrp="1"/>
          </p:cNvSpPr>
          <p:nvPr>
            <p:ph type="title" idx="5"/>
          </p:nvPr>
        </p:nvSpPr>
        <p:spPr>
          <a:xfrm>
            <a:off x="6118523" y="2918375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7" name="Google Shape;367;p23"/>
          <p:cNvSpPr txBox="1">
            <a:spLocks noGrp="1"/>
          </p:cNvSpPr>
          <p:nvPr>
            <p:ph type="subTitle" idx="6"/>
          </p:nvPr>
        </p:nvSpPr>
        <p:spPr>
          <a:xfrm>
            <a:off x="6118523" y="3293675"/>
            <a:ext cx="2305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23"/>
          <p:cNvSpPr txBox="1">
            <a:spLocks noGrp="1"/>
          </p:cNvSpPr>
          <p:nvPr>
            <p:ph type="title" idx="7" hasCustomPrompt="1"/>
          </p:nvPr>
        </p:nvSpPr>
        <p:spPr>
          <a:xfrm>
            <a:off x="1411327" y="1793236"/>
            <a:ext cx="9228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rgbClr val="1011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9" name="Google Shape;369;p23"/>
          <p:cNvSpPr txBox="1">
            <a:spLocks noGrp="1"/>
          </p:cNvSpPr>
          <p:nvPr>
            <p:ph type="title" idx="8" hasCustomPrompt="1"/>
          </p:nvPr>
        </p:nvSpPr>
        <p:spPr>
          <a:xfrm>
            <a:off x="4110602" y="1793236"/>
            <a:ext cx="9228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rgbClr val="1011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0" name="Google Shape;370;p23"/>
          <p:cNvSpPr txBox="1">
            <a:spLocks noGrp="1"/>
          </p:cNvSpPr>
          <p:nvPr>
            <p:ph type="title" idx="9" hasCustomPrompt="1"/>
          </p:nvPr>
        </p:nvSpPr>
        <p:spPr>
          <a:xfrm>
            <a:off x="6809873" y="1793236"/>
            <a:ext cx="9228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rgbClr val="1011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1" name="Google Shape;371;p23"/>
          <p:cNvSpPr/>
          <p:nvPr/>
        </p:nvSpPr>
        <p:spPr>
          <a:xfrm rot="10800000">
            <a:off x="7598200" y="478980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2" name="Google Shape;372;p23"/>
          <p:cNvSpPr/>
          <p:nvPr/>
        </p:nvSpPr>
        <p:spPr>
          <a:xfrm rot="10800000">
            <a:off x="263950" y="21295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3" name="Google Shape;373;p23"/>
          <p:cNvSpPr/>
          <p:nvPr/>
        </p:nvSpPr>
        <p:spPr>
          <a:xfrm>
            <a:off x="7200160" y="-161875"/>
            <a:ext cx="2502624" cy="970587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76200" dir="78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4" name="Google Shape;374;p23"/>
          <p:cNvSpPr/>
          <p:nvPr/>
        </p:nvSpPr>
        <p:spPr>
          <a:xfrm>
            <a:off x="7613080" y="-102353"/>
            <a:ext cx="2092885" cy="779332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66675" dir="78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75" name="Google Shape;375;p23"/>
          <p:cNvPicPr preferRelativeResize="0"/>
          <p:nvPr/>
        </p:nvPicPr>
        <p:blipFill rotWithShape="1">
          <a:blip r:embed="rId2">
            <a:alphaModFix amt="40000"/>
          </a:blip>
          <a:srcRect l="23575" r="20172" b="26847"/>
          <a:stretch/>
        </p:blipFill>
        <p:spPr>
          <a:xfrm rot="5400000" flipH="1">
            <a:off x="-1584036" y="1562714"/>
            <a:ext cx="5143498" cy="2018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6" name="Google Shape;376;p23"/>
          <p:cNvGrpSpPr/>
          <p:nvPr/>
        </p:nvGrpSpPr>
        <p:grpSpPr>
          <a:xfrm rot="-5400000">
            <a:off x="8589200" y="3836364"/>
            <a:ext cx="600300" cy="143100"/>
            <a:chOff x="2985700" y="316300"/>
            <a:chExt cx="600300" cy="143100"/>
          </a:xfrm>
        </p:grpSpPr>
        <p:sp>
          <p:nvSpPr>
            <p:cNvPr id="377" name="Google Shape;377;p23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3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3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80" name="Google Shape;380;p23"/>
          <p:cNvSpPr/>
          <p:nvPr/>
        </p:nvSpPr>
        <p:spPr>
          <a:xfrm>
            <a:off x="8342000" y="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1" name="Google Shape;381;p23"/>
          <p:cNvSpPr/>
          <p:nvPr/>
        </p:nvSpPr>
        <p:spPr>
          <a:xfrm>
            <a:off x="8783600" y="1017725"/>
            <a:ext cx="211500" cy="211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19512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 preserve="1">
  <p:cSld name="Thanks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4"/>
          <p:cNvSpPr/>
          <p:nvPr/>
        </p:nvSpPr>
        <p:spPr>
          <a:xfrm>
            <a:off x="-37275" y="-133776"/>
            <a:ext cx="9174609" cy="2294387"/>
          </a:xfrm>
          <a:custGeom>
            <a:avLst/>
            <a:gdLst/>
            <a:ahLst/>
            <a:cxnLst/>
            <a:rect l="l" t="t" r="r" b="b"/>
            <a:pathLst>
              <a:path w="56836" h="32622" extrusionOk="0">
                <a:moveTo>
                  <a:pt x="56836" y="1"/>
                </a:moveTo>
                <a:lnTo>
                  <a:pt x="0" y="1458"/>
                </a:lnTo>
                <a:lnTo>
                  <a:pt x="0" y="5493"/>
                </a:lnTo>
                <a:lnTo>
                  <a:pt x="478" y="5446"/>
                </a:lnTo>
                <a:lnTo>
                  <a:pt x="1027" y="5446"/>
                </a:lnTo>
                <a:lnTo>
                  <a:pt x="1815" y="5470"/>
                </a:lnTo>
                <a:lnTo>
                  <a:pt x="2771" y="5541"/>
                </a:lnTo>
                <a:lnTo>
                  <a:pt x="3344" y="5613"/>
                </a:lnTo>
                <a:lnTo>
                  <a:pt x="3917" y="5708"/>
                </a:lnTo>
                <a:lnTo>
                  <a:pt x="4562" y="5804"/>
                </a:lnTo>
                <a:lnTo>
                  <a:pt x="5230" y="5947"/>
                </a:lnTo>
                <a:lnTo>
                  <a:pt x="5947" y="6114"/>
                </a:lnTo>
                <a:lnTo>
                  <a:pt x="6687" y="6305"/>
                </a:lnTo>
                <a:lnTo>
                  <a:pt x="7475" y="6544"/>
                </a:lnTo>
                <a:lnTo>
                  <a:pt x="8287" y="6807"/>
                </a:lnTo>
                <a:lnTo>
                  <a:pt x="9123" y="7117"/>
                </a:lnTo>
                <a:lnTo>
                  <a:pt x="10006" y="7476"/>
                </a:lnTo>
                <a:lnTo>
                  <a:pt x="10914" y="7882"/>
                </a:lnTo>
                <a:lnTo>
                  <a:pt x="11821" y="8335"/>
                </a:lnTo>
                <a:lnTo>
                  <a:pt x="12776" y="8813"/>
                </a:lnTo>
                <a:lnTo>
                  <a:pt x="13755" y="9386"/>
                </a:lnTo>
                <a:lnTo>
                  <a:pt x="14735" y="9983"/>
                </a:lnTo>
                <a:lnTo>
                  <a:pt x="15761" y="10652"/>
                </a:lnTo>
                <a:lnTo>
                  <a:pt x="16788" y="11368"/>
                </a:lnTo>
                <a:lnTo>
                  <a:pt x="17815" y="12156"/>
                </a:lnTo>
                <a:lnTo>
                  <a:pt x="18890" y="13016"/>
                </a:lnTo>
                <a:lnTo>
                  <a:pt x="19940" y="13947"/>
                </a:lnTo>
                <a:lnTo>
                  <a:pt x="21039" y="14950"/>
                </a:lnTo>
                <a:lnTo>
                  <a:pt x="22114" y="16025"/>
                </a:lnTo>
                <a:lnTo>
                  <a:pt x="25982" y="19965"/>
                </a:lnTo>
                <a:lnTo>
                  <a:pt x="27916" y="21923"/>
                </a:lnTo>
                <a:lnTo>
                  <a:pt x="28896" y="22854"/>
                </a:lnTo>
                <a:lnTo>
                  <a:pt x="29875" y="23786"/>
                </a:lnTo>
                <a:lnTo>
                  <a:pt x="30878" y="24693"/>
                </a:lnTo>
                <a:lnTo>
                  <a:pt x="31881" y="25577"/>
                </a:lnTo>
                <a:lnTo>
                  <a:pt x="32884" y="26413"/>
                </a:lnTo>
                <a:lnTo>
                  <a:pt x="33887" y="27225"/>
                </a:lnTo>
                <a:lnTo>
                  <a:pt x="34913" y="27989"/>
                </a:lnTo>
                <a:lnTo>
                  <a:pt x="35940" y="28729"/>
                </a:lnTo>
                <a:lnTo>
                  <a:pt x="36967" y="29398"/>
                </a:lnTo>
                <a:lnTo>
                  <a:pt x="38018" y="30019"/>
                </a:lnTo>
                <a:lnTo>
                  <a:pt x="38567" y="30305"/>
                </a:lnTo>
                <a:lnTo>
                  <a:pt x="39092" y="30592"/>
                </a:lnTo>
                <a:lnTo>
                  <a:pt x="39618" y="30854"/>
                </a:lnTo>
                <a:lnTo>
                  <a:pt x="40167" y="31093"/>
                </a:lnTo>
                <a:lnTo>
                  <a:pt x="40716" y="31332"/>
                </a:lnTo>
                <a:lnTo>
                  <a:pt x="41242" y="31547"/>
                </a:lnTo>
                <a:lnTo>
                  <a:pt x="41791" y="31738"/>
                </a:lnTo>
                <a:lnTo>
                  <a:pt x="42340" y="31905"/>
                </a:lnTo>
                <a:lnTo>
                  <a:pt x="42913" y="32072"/>
                </a:lnTo>
                <a:lnTo>
                  <a:pt x="43463" y="32216"/>
                </a:lnTo>
                <a:lnTo>
                  <a:pt x="44036" y="32335"/>
                </a:lnTo>
                <a:lnTo>
                  <a:pt x="44585" y="32430"/>
                </a:lnTo>
                <a:lnTo>
                  <a:pt x="45158" y="32502"/>
                </a:lnTo>
                <a:lnTo>
                  <a:pt x="45731" y="32574"/>
                </a:lnTo>
                <a:lnTo>
                  <a:pt x="46304" y="32598"/>
                </a:lnTo>
                <a:lnTo>
                  <a:pt x="46901" y="32622"/>
                </a:lnTo>
                <a:lnTo>
                  <a:pt x="47474" y="32622"/>
                </a:lnTo>
                <a:lnTo>
                  <a:pt x="48071" y="32574"/>
                </a:lnTo>
                <a:lnTo>
                  <a:pt x="48668" y="32526"/>
                </a:lnTo>
                <a:lnTo>
                  <a:pt x="49265" y="32454"/>
                </a:lnTo>
                <a:lnTo>
                  <a:pt x="49862" y="32359"/>
                </a:lnTo>
                <a:lnTo>
                  <a:pt x="50483" y="32216"/>
                </a:lnTo>
                <a:lnTo>
                  <a:pt x="51104" y="32072"/>
                </a:lnTo>
                <a:lnTo>
                  <a:pt x="51701" y="31905"/>
                </a:lnTo>
                <a:lnTo>
                  <a:pt x="52322" y="31690"/>
                </a:lnTo>
                <a:lnTo>
                  <a:pt x="52967" y="31451"/>
                </a:lnTo>
                <a:lnTo>
                  <a:pt x="53588" y="31213"/>
                </a:lnTo>
                <a:lnTo>
                  <a:pt x="54233" y="30926"/>
                </a:lnTo>
                <a:lnTo>
                  <a:pt x="54877" y="30592"/>
                </a:lnTo>
                <a:lnTo>
                  <a:pt x="55522" y="30257"/>
                </a:lnTo>
                <a:lnTo>
                  <a:pt x="56167" y="29875"/>
                </a:lnTo>
                <a:lnTo>
                  <a:pt x="56836" y="29493"/>
                </a:lnTo>
                <a:lnTo>
                  <a:pt x="568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4" name="Google Shape;384;p24"/>
          <p:cNvSpPr txBox="1">
            <a:spLocks noGrp="1"/>
          </p:cNvSpPr>
          <p:nvPr>
            <p:ph type="title"/>
          </p:nvPr>
        </p:nvSpPr>
        <p:spPr>
          <a:xfrm>
            <a:off x="720000" y="859628"/>
            <a:ext cx="4294800" cy="6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24"/>
          <p:cNvSpPr txBox="1">
            <a:spLocks noGrp="1"/>
          </p:cNvSpPr>
          <p:nvPr>
            <p:ph type="subTitle" idx="1"/>
          </p:nvPr>
        </p:nvSpPr>
        <p:spPr>
          <a:xfrm>
            <a:off x="720000" y="1585550"/>
            <a:ext cx="3434700" cy="10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5010399" y="-285400"/>
            <a:ext cx="4128492" cy="1601110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10477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8" name="Google Shape;388;p24"/>
          <p:cNvSpPr/>
          <p:nvPr/>
        </p:nvSpPr>
        <p:spPr>
          <a:xfrm>
            <a:off x="5691573" y="-187211"/>
            <a:ext cx="3452489" cy="1285598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952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89" name="Google Shape;389;p24"/>
          <p:cNvGrpSpPr/>
          <p:nvPr/>
        </p:nvGrpSpPr>
        <p:grpSpPr>
          <a:xfrm rot="-5400000">
            <a:off x="8460450" y="941864"/>
            <a:ext cx="600300" cy="143100"/>
            <a:chOff x="2985700" y="316300"/>
            <a:chExt cx="600300" cy="143100"/>
          </a:xfrm>
        </p:grpSpPr>
        <p:sp>
          <p:nvSpPr>
            <p:cNvPr id="390" name="Google Shape;390;p24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4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4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93" name="Google Shape;393;p24"/>
          <p:cNvSpPr/>
          <p:nvPr/>
        </p:nvSpPr>
        <p:spPr>
          <a:xfrm rot="10800000">
            <a:off x="7654500" y="6735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94" name="Google Shape;394;p24"/>
          <p:cNvSpPr/>
          <p:nvPr/>
        </p:nvSpPr>
        <p:spPr>
          <a:xfrm>
            <a:off x="235350" y="6884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95" name="Google Shape;395;p24"/>
          <p:cNvSpPr/>
          <p:nvPr/>
        </p:nvSpPr>
        <p:spPr>
          <a:xfrm>
            <a:off x="196175" y="1588875"/>
            <a:ext cx="211500" cy="211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96" name="Google Shape;396;p24"/>
          <p:cNvSpPr/>
          <p:nvPr/>
        </p:nvSpPr>
        <p:spPr>
          <a:xfrm rot="5400000">
            <a:off x="-320575" y="2811625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98" name="Google Shape;398;p24"/>
          <p:cNvSpPr/>
          <p:nvPr/>
        </p:nvSpPr>
        <p:spPr>
          <a:xfrm>
            <a:off x="-103625" y="3608150"/>
            <a:ext cx="9242597" cy="1563093"/>
          </a:xfrm>
          <a:custGeom>
            <a:avLst/>
            <a:gdLst/>
            <a:ahLst/>
            <a:cxnLst/>
            <a:rect l="l" t="t" r="r" b="b"/>
            <a:pathLst>
              <a:path w="145301" h="24755" extrusionOk="0">
                <a:moveTo>
                  <a:pt x="125170" y="0"/>
                </a:moveTo>
                <a:lnTo>
                  <a:pt x="124258" y="21"/>
                </a:lnTo>
                <a:lnTo>
                  <a:pt x="123346" y="64"/>
                </a:lnTo>
                <a:lnTo>
                  <a:pt x="122413" y="106"/>
                </a:lnTo>
                <a:lnTo>
                  <a:pt x="121458" y="191"/>
                </a:lnTo>
                <a:lnTo>
                  <a:pt x="120483" y="255"/>
                </a:lnTo>
                <a:lnTo>
                  <a:pt x="119486" y="361"/>
                </a:lnTo>
                <a:lnTo>
                  <a:pt x="118489" y="467"/>
                </a:lnTo>
                <a:lnTo>
                  <a:pt x="117471" y="615"/>
                </a:lnTo>
                <a:lnTo>
                  <a:pt x="116431" y="764"/>
                </a:lnTo>
                <a:lnTo>
                  <a:pt x="115371" y="912"/>
                </a:lnTo>
                <a:lnTo>
                  <a:pt x="114289" y="1103"/>
                </a:lnTo>
                <a:lnTo>
                  <a:pt x="113207" y="1294"/>
                </a:lnTo>
                <a:lnTo>
                  <a:pt x="112083" y="1506"/>
                </a:lnTo>
                <a:lnTo>
                  <a:pt x="110937" y="1740"/>
                </a:lnTo>
                <a:lnTo>
                  <a:pt x="109771" y="1994"/>
                </a:lnTo>
                <a:lnTo>
                  <a:pt x="108583" y="2270"/>
                </a:lnTo>
                <a:lnTo>
                  <a:pt x="107374" y="2567"/>
                </a:lnTo>
                <a:lnTo>
                  <a:pt x="104892" y="3203"/>
                </a:lnTo>
                <a:lnTo>
                  <a:pt x="102283" y="3903"/>
                </a:lnTo>
                <a:lnTo>
                  <a:pt x="99589" y="4709"/>
                </a:lnTo>
                <a:lnTo>
                  <a:pt x="96768" y="5579"/>
                </a:lnTo>
                <a:lnTo>
                  <a:pt x="93841" y="6533"/>
                </a:lnTo>
                <a:lnTo>
                  <a:pt x="90765" y="7573"/>
                </a:lnTo>
                <a:lnTo>
                  <a:pt x="87583" y="8697"/>
                </a:lnTo>
                <a:lnTo>
                  <a:pt x="84274" y="9906"/>
                </a:lnTo>
                <a:lnTo>
                  <a:pt x="80817" y="11221"/>
                </a:lnTo>
                <a:lnTo>
                  <a:pt x="77211" y="12621"/>
                </a:lnTo>
                <a:lnTo>
                  <a:pt x="73457" y="14106"/>
                </a:lnTo>
                <a:lnTo>
                  <a:pt x="72460" y="14509"/>
                </a:lnTo>
                <a:lnTo>
                  <a:pt x="71484" y="14870"/>
                </a:lnTo>
                <a:lnTo>
                  <a:pt x="69532" y="15570"/>
                </a:lnTo>
                <a:lnTo>
                  <a:pt x="67602" y="16227"/>
                </a:lnTo>
                <a:lnTo>
                  <a:pt x="65693" y="16800"/>
                </a:lnTo>
                <a:lnTo>
                  <a:pt x="63805" y="17330"/>
                </a:lnTo>
                <a:lnTo>
                  <a:pt x="61939" y="17818"/>
                </a:lnTo>
                <a:lnTo>
                  <a:pt x="60072" y="18242"/>
                </a:lnTo>
                <a:lnTo>
                  <a:pt x="58248" y="18603"/>
                </a:lnTo>
                <a:lnTo>
                  <a:pt x="56445" y="18921"/>
                </a:lnTo>
                <a:lnTo>
                  <a:pt x="54663" y="19197"/>
                </a:lnTo>
                <a:lnTo>
                  <a:pt x="52881" y="19430"/>
                </a:lnTo>
                <a:lnTo>
                  <a:pt x="51142" y="19600"/>
                </a:lnTo>
                <a:lnTo>
                  <a:pt x="49424" y="19748"/>
                </a:lnTo>
                <a:lnTo>
                  <a:pt x="47727" y="19833"/>
                </a:lnTo>
                <a:lnTo>
                  <a:pt x="46051" y="19897"/>
                </a:lnTo>
                <a:lnTo>
                  <a:pt x="44418" y="19918"/>
                </a:lnTo>
                <a:lnTo>
                  <a:pt x="42785" y="19897"/>
                </a:lnTo>
                <a:lnTo>
                  <a:pt x="41194" y="19833"/>
                </a:lnTo>
                <a:lnTo>
                  <a:pt x="39624" y="19727"/>
                </a:lnTo>
                <a:lnTo>
                  <a:pt x="38076" y="19621"/>
                </a:lnTo>
                <a:lnTo>
                  <a:pt x="36548" y="19451"/>
                </a:lnTo>
                <a:lnTo>
                  <a:pt x="35042" y="19260"/>
                </a:lnTo>
                <a:lnTo>
                  <a:pt x="33579" y="19048"/>
                </a:lnTo>
                <a:lnTo>
                  <a:pt x="32136" y="18815"/>
                </a:lnTo>
                <a:lnTo>
                  <a:pt x="30736" y="18539"/>
                </a:lnTo>
                <a:lnTo>
                  <a:pt x="29336" y="18263"/>
                </a:lnTo>
                <a:lnTo>
                  <a:pt x="27979" y="17945"/>
                </a:lnTo>
                <a:lnTo>
                  <a:pt x="26664" y="17627"/>
                </a:lnTo>
                <a:lnTo>
                  <a:pt x="25370" y="17266"/>
                </a:lnTo>
                <a:lnTo>
                  <a:pt x="24097" y="16906"/>
                </a:lnTo>
                <a:lnTo>
                  <a:pt x="22846" y="16524"/>
                </a:lnTo>
                <a:lnTo>
                  <a:pt x="21637" y="16121"/>
                </a:lnTo>
                <a:lnTo>
                  <a:pt x="20470" y="15718"/>
                </a:lnTo>
                <a:lnTo>
                  <a:pt x="19325" y="15294"/>
                </a:lnTo>
                <a:lnTo>
                  <a:pt x="18200" y="14870"/>
                </a:lnTo>
                <a:lnTo>
                  <a:pt x="17119" y="14424"/>
                </a:lnTo>
                <a:lnTo>
                  <a:pt x="16079" y="13979"/>
                </a:lnTo>
                <a:lnTo>
                  <a:pt x="15061" y="13533"/>
                </a:lnTo>
                <a:lnTo>
                  <a:pt x="14085" y="13088"/>
                </a:lnTo>
                <a:lnTo>
                  <a:pt x="13131" y="12642"/>
                </a:lnTo>
                <a:lnTo>
                  <a:pt x="12219" y="12176"/>
                </a:lnTo>
                <a:lnTo>
                  <a:pt x="11328" y="11730"/>
                </a:lnTo>
                <a:lnTo>
                  <a:pt x="10479" y="11285"/>
                </a:lnTo>
                <a:lnTo>
                  <a:pt x="9673" y="10839"/>
                </a:lnTo>
                <a:lnTo>
                  <a:pt x="8167" y="9991"/>
                </a:lnTo>
                <a:lnTo>
                  <a:pt x="6788" y="9164"/>
                </a:lnTo>
                <a:lnTo>
                  <a:pt x="5579" y="8379"/>
                </a:lnTo>
                <a:lnTo>
                  <a:pt x="4498" y="7679"/>
                </a:lnTo>
                <a:lnTo>
                  <a:pt x="3586" y="7021"/>
                </a:lnTo>
                <a:lnTo>
                  <a:pt x="2843" y="6491"/>
                </a:lnTo>
                <a:lnTo>
                  <a:pt x="2249" y="6024"/>
                </a:lnTo>
                <a:lnTo>
                  <a:pt x="1825" y="5706"/>
                </a:lnTo>
                <a:lnTo>
                  <a:pt x="1464" y="5409"/>
                </a:lnTo>
                <a:lnTo>
                  <a:pt x="1" y="24754"/>
                </a:lnTo>
                <a:lnTo>
                  <a:pt x="145300" y="24754"/>
                </a:lnTo>
                <a:lnTo>
                  <a:pt x="145300" y="3691"/>
                </a:lnTo>
                <a:lnTo>
                  <a:pt x="143752" y="3139"/>
                </a:lnTo>
                <a:lnTo>
                  <a:pt x="142225" y="2630"/>
                </a:lnTo>
                <a:lnTo>
                  <a:pt x="140676" y="2164"/>
                </a:lnTo>
                <a:lnTo>
                  <a:pt x="139149" y="1740"/>
                </a:lnTo>
                <a:lnTo>
                  <a:pt x="137600" y="1337"/>
                </a:lnTo>
                <a:lnTo>
                  <a:pt x="136031" y="997"/>
                </a:lnTo>
                <a:lnTo>
                  <a:pt x="135246" y="849"/>
                </a:lnTo>
                <a:lnTo>
                  <a:pt x="134461" y="700"/>
                </a:lnTo>
                <a:lnTo>
                  <a:pt x="133655" y="573"/>
                </a:lnTo>
                <a:lnTo>
                  <a:pt x="132849" y="467"/>
                </a:lnTo>
                <a:lnTo>
                  <a:pt x="132022" y="361"/>
                </a:lnTo>
                <a:lnTo>
                  <a:pt x="131216" y="276"/>
                </a:lnTo>
                <a:lnTo>
                  <a:pt x="130388" y="191"/>
                </a:lnTo>
                <a:lnTo>
                  <a:pt x="129540" y="127"/>
                </a:lnTo>
                <a:lnTo>
                  <a:pt x="128692" y="64"/>
                </a:lnTo>
                <a:lnTo>
                  <a:pt x="127822" y="43"/>
                </a:lnTo>
                <a:lnTo>
                  <a:pt x="126952" y="21"/>
                </a:lnTo>
                <a:lnTo>
                  <a:pt x="1260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156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46193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 preserve="1">
  <p:cSld name="Background 1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oogle Shape;407;p26"/>
          <p:cNvGrpSpPr/>
          <p:nvPr/>
        </p:nvGrpSpPr>
        <p:grpSpPr>
          <a:xfrm rot="5400000">
            <a:off x="4199734" y="247480"/>
            <a:ext cx="742428" cy="9141555"/>
            <a:chOff x="4159264" y="-6535"/>
            <a:chExt cx="1096805" cy="5154237"/>
          </a:xfrm>
        </p:grpSpPr>
        <p:sp>
          <p:nvSpPr>
            <p:cNvPr id="408" name="Google Shape;408;p26"/>
            <p:cNvSpPr/>
            <p:nvPr/>
          </p:nvSpPr>
          <p:spPr>
            <a:xfrm rot="5400000" flipH="1">
              <a:off x="2046057" y="2109009"/>
              <a:ext cx="5151899" cy="925486"/>
            </a:xfrm>
            <a:custGeom>
              <a:avLst/>
              <a:gdLst/>
              <a:ahLst/>
              <a:cxnLst/>
              <a:rect l="l" t="t" r="r" b="b"/>
              <a:pathLst>
                <a:path w="56836" h="32622" extrusionOk="0">
                  <a:moveTo>
                    <a:pt x="56836" y="1"/>
                  </a:moveTo>
                  <a:lnTo>
                    <a:pt x="0" y="1458"/>
                  </a:lnTo>
                  <a:lnTo>
                    <a:pt x="0" y="5493"/>
                  </a:lnTo>
                  <a:lnTo>
                    <a:pt x="478" y="5446"/>
                  </a:lnTo>
                  <a:lnTo>
                    <a:pt x="1027" y="5446"/>
                  </a:lnTo>
                  <a:lnTo>
                    <a:pt x="1815" y="5470"/>
                  </a:lnTo>
                  <a:lnTo>
                    <a:pt x="2771" y="5541"/>
                  </a:lnTo>
                  <a:lnTo>
                    <a:pt x="3344" y="5613"/>
                  </a:lnTo>
                  <a:lnTo>
                    <a:pt x="3917" y="5708"/>
                  </a:lnTo>
                  <a:lnTo>
                    <a:pt x="4562" y="5804"/>
                  </a:lnTo>
                  <a:lnTo>
                    <a:pt x="5230" y="5947"/>
                  </a:lnTo>
                  <a:lnTo>
                    <a:pt x="5947" y="6114"/>
                  </a:lnTo>
                  <a:lnTo>
                    <a:pt x="6687" y="6305"/>
                  </a:lnTo>
                  <a:lnTo>
                    <a:pt x="7475" y="6544"/>
                  </a:lnTo>
                  <a:lnTo>
                    <a:pt x="8287" y="6807"/>
                  </a:lnTo>
                  <a:lnTo>
                    <a:pt x="9123" y="7117"/>
                  </a:lnTo>
                  <a:lnTo>
                    <a:pt x="10006" y="7476"/>
                  </a:lnTo>
                  <a:lnTo>
                    <a:pt x="10914" y="7882"/>
                  </a:lnTo>
                  <a:lnTo>
                    <a:pt x="11821" y="8335"/>
                  </a:lnTo>
                  <a:lnTo>
                    <a:pt x="12776" y="8813"/>
                  </a:lnTo>
                  <a:lnTo>
                    <a:pt x="13755" y="9386"/>
                  </a:lnTo>
                  <a:lnTo>
                    <a:pt x="14735" y="9983"/>
                  </a:lnTo>
                  <a:lnTo>
                    <a:pt x="15761" y="10652"/>
                  </a:lnTo>
                  <a:lnTo>
                    <a:pt x="16788" y="11368"/>
                  </a:lnTo>
                  <a:lnTo>
                    <a:pt x="17815" y="12156"/>
                  </a:lnTo>
                  <a:lnTo>
                    <a:pt x="18890" y="13016"/>
                  </a:lnTo>
                  <a:lnTo>
                    <a:pt x="19940" y="13947"/>
                  </a:lnTo>
                  <a:lnTo>
                    <a:pt x="21039" y="14950"/>
                  </a:lnTo>
                  <a:lnTo>
                    <a:pt x="22114" y="16025"/>
                  </a:lnTo>
                  <a:lnTo>
                    <a:pt x="25982" y="19965"/>
                  </a:lnTo>
                  <a:lnTo>
                    <a:pt x="27916" y="21923"/>
                  </a:lnTo>
                  <a:lnTo>
                    <a:pt x="28896" y="22854"/>
                  </a:lnTo>
                  <a:lnTo>
                    <a:pt x="29875" y="23786"/>
                  </a:lnTo>
                  <a:lnTo>
                    <a:pt x="30878" y="24693"/>
                  </a:lnTo>
                  <a:lnTo>
                    <a:pt x="31881" y="25577"/>
                  </a:lnTo>
                  <a:lnTo>
                    <a:pt x="32884" y="26413"/>
                  </a:lnTo>
                  <a:lnTo>
                    <a:pt x="33887" y="27225"/>
                  </a:lnTo>
                  <a:lnTo>
                    <a:pt x="34913" y="27989"/>
                  </a:lnTo>
                  <a:lnTo>
                    <a:pt x="35940" y="28729"/>
                  </a:lnTo>
                  <a:lnTo>
                    <a:pt x="36967" y="29398"/>
                  </a:lnTo>
                  <a:lnTo>
                    <a:pt x="38018" y="30019"/>
                  </a:lnTo>
                  <a:lnTo>
                    <a:pt x="38567" y="30305"/>
                  </a:lnTo>
                  <a:lnTo>
                    <a:pt x="39092" y="30592"/>
                  </a:lnTo>
                  <a:lnTo>
                    <a:pt x="39618" y="30854"/>
                  </a:lnTo>
                  <a:lnTo>
                    <a:pt x="40167" y="31093"/>
                  </a:lnTo>
                  <a:lnTo>
                    <a:pt x="40716" y="31332"/>
                  </a:lnTo>
                  <a:lnTo>
                    <a:pt x="41242" y="31547"/>
                  </a:lnTo>
                  <a:lnTo>
                    <a:pt x="41791" y="31738"/>
                  </a:lnTo>
                  <a:lnTo>
                    <a:pt x="42340" y="31905"/>
                  </a:lnTo>
                  <a:lnTo>
                    <a:pt x="42913" y="32072"/>
                  </a:lnTo>
                  <a:lnTo>
                    <a:pt x="43463" y="32216"/>
                  </a:lnTo>
                  <a:lnTo>
                    <a:pt x="44036" y="32335"/>
                  </a:lnTo>
                  <a:lnTo>
                    <a:pt x="44585" y="32430"/>
                  </a:lnTo>
                  <a:lnTo>
                    <a:pt x="45158" y="32502"/>
                  </a:lnTo>
                  <a:lnTo>
                    <a:pt x="45731" y="32574"/>
                  </a:lnTo>
                  <a:lnTo>
                    <a:pt x="46304" y="32598"/>
                  </a:lnTo>
                  <a:lnTo>
                    <a:pt x="46901" y="32622"/>
                  </a:lnTo>
                  <a:lnTo>
                    <a:pt x="47474" y="32622"/>
                  </a:lnTo>
                  <a:lnTo>
                    <a:pt x="48071" y="32574"/>
                  </a:lnTo>
                  <a:lnTo>
                    <a:pt x="48668" y="32526"/>
                  </a:lnTo>
                  <a:lnTo>
                    <a:pt x="49265" y="32454"/>
                  </a:lnTo>
                  <a:lnTo>
                    <a:pt x="49862" y="32359"/>
                  </a:lnTo>
                  <a:lnTo>
                    <a:pt x="50483" y="32216"/>
                  </a:lnTo>
                  <a:lnTo>
                    <a:pt x="51104" y="32072"/>
                  </a:lnTo>
                  <a:lnTo>
                    <a:pt x="51701" y="31905"/>
                  </a:lnTo>
                  <a:lnTo>
                    <a:pt x="52322" y="31690"/>
                  </a:lnTo>
                  <a:lnTo>
                    <a:pt x="52967" y="31451"/>
                  </a:lnTo>
                  <a:lnTo>
                    <a:pt x="53588" y="31213"/>
                  </a:lnTo>
                  <a:lnTo>
                    <a:pt x="54233" y="30926"/>
                  </a:lnTo>
                  <a:lnTo>
                    <a:pt x="54877" y="30592"/>
                  </a:lnTo>
                  <a:lnTo>
                    <a:pt x="55522" y="30257"/>
                  </a:lnTo>
                  <a:lnTo>
                    <a:pt x="56167" y="29875"/>
                  </a:lnTo>
                  <a:lnTo>
                    <a:pt x="56836" y="29493"/>
                  </a:lnTo>
                  <a:lnTo>
                    <a:pt x="568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1746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>
              <a:off x="4973169" y="-6535"/>
              <a:ext cx="2829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10" name="Google Shape;410;p26"/>
          <p:cNvSpPr/>
          <p:nvPr/>
        </p:nvSpPr>
        <p:spPr>
          <a:xfrm rot="10800000">
            <a:off x="7598200" y="478980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1" name="Google Shape;411;p26"/>
          <p:cNvSpPr/>
          <p:nvPr/>
        </p:nvSpPr>
        <p:spPr>
          <a:xfrm>
            <a:off x="7200160" y="-161875"/>
            <a:ext cx="2502624" cy="970587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76200" dir="78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2" name="Google Shape;412;p26"/>
          <p:cNvSpPr/>
          <p:nvPr/>
        </p:nvSpPr>
        <p:spPr>
          <a:xfrm>
            <a:off x="7613080" y="-102353"/>
            <a:ext cx="2092885" cy="779332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66675" dir="78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135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"/>
          <p:cNvSpPr/>
          <p:nvPr/>
        </p:nvSpPr>
        <p:spPr>
          <a:xfrm>
            <a:off x="1724100" y="472025"/>
            <a:ext cx="5695800" cy="5187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/>
          <p:cNvSpPr txBox="1">
            <a:spLocks noGrp="1"/>
          </p:cNvSpPr>
          <p:nvPr>
            <p:ph type="body" idx="1"/>
          </p:nvPr>
        </p:nvSpPr>
        <p:spPr>
          <a:xfrm>
            <a:off x="945225" y="1631219"/>
            <a:ext cx="4067400" cy="23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95" name="Google Shape;95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8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7"/>
          <p:cNvSpPr/>
          <p:nvPr/>
        </p:nvSpPr>
        <p:spPr>
          <a:xfrm rot="-5400000">
            <a:off x="-978480" y="781099"/>
            <a:ext cx="2662448" cy="1032537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57150" dir="21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"/>
          <p:cNvSpPr/>
          <p:nvPr/>
        </p:nvSpPr>
        <p:spPr>
          <a:xfrm rot="-5400000">
            <a:off x="-798936" y="661505"/>
            <a:ext cx="2226533" cy="829065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57150" dir="21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98;p7"/>
          <p:cNvGrpSpPr/>
          <p:nvPr/>
        </p:nvGrpSpPr>
        <p:grpSpPr>
          <a:xfrm>
            <a:off x="1074075" y="192364"/>
            <a:ext cx="600300" cy="143100"/>
            <a:chOff x="2985700" y="316300"/>
            <a:chExt cx="600300" cy="143100"/>
          </a:xfrm>
        </p:grpSpPr>
        <p:sp>
          <p:nvSpPr>
            <p:cNvPr id="99" name="Google Shape;99;p7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7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7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" name="Google Shape;102;p7"/>
          <p:cNvPicPr preferRelativeResize="0"/>
          <p:nvPr/>
        </p:nvPicPr>
        <p:blipFill rotWithShape="1">
          <a:blip r:embed="rId2">
            <a:alphaModFix amt="40000"/>
          </a:blip>
          <a:srcRect l="29130" r="14096"/>
          <a:stretch/>
        </p:blipFill>
        <p:spPr>
          <a:xfrm rot="-5400000" flipH="1">
            <a:off x="5192725" y="1204975"/>
            <a:ext cx="5191125" cy="275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7"/>
          <p:cNvSpPr/>
          <p:nvPr/>
        </p:nvSpPr>
        <p:spPr>
          <a:xfrm flipH="1">
            <a:off x="137788" y="291725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7"/>
          <p:cNvSpPr/>
          <p:nvPr/>
        </p:nvSpPr>
        <p:spPr>
          <a:xfrm rot="10800000" flipH="1">
            <a:off x="284488" y="4839375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7"/>
          <p:cNvSpPr/>
          <p:nvPr/>
        </p:nvSpPr>
        <p:spPr>
          <a:xfrm flipH="1">
            <a:off x="346013" y="3722900"/>
            <a:ext cx="211500" cy="211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8"/>
          <p:cNvPicPr preferRelativeResize="0"/>
          <p:nvPr/>
        </p:nvPicPr>
        <p:blipFill rotWithShape="1">
          <a:blip r:embed="rId2">
            <a:alphaModFix amt="40000"/>
          </a:blip>
          <a:srcRect l="-80" t="13798" r="80" b="33333"/>
          <a:stretch/>
        </p:blipFill>
        <p:spPr>
          <a:xfrm rot="10800000">
            <a:off x="0" y="-9525"/>
            <a:ext cx="9143999" cy="145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8"/>
          <p:cNvPicPr preferRelativeResize="0"/>
          <p:nvPr/>
        </p:nvPicPr>
        <p:blipFill rotWithShape="1">
          <a:blip r:embed="rId2">
            <a:alphaModFix amt="40000"/>
          </a:blip>
          <a:srcRect l="38738" t="13798" r="4543" b="33333"/>
          <a:stretch/>
        </p:blipFill>
        <p:spPr>
          <a:xfrm rot="5400000">
            <a:off x="-1879962" y="1886162"/>
            <a:ext cx="5186374" cy="145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8"/>
          <p:cNvSpPr/>
          <p:nvPr/>
        </p:nvSpPr>
        <p:spPr>
          <a:xfrm flipH="1">
            <a:off x="-34273" y="-169579"/>
            <a:ext cx="3112592" cy="1207115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6667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8"/>
          <p:cNvSpPr/>
          <p:nvPr/>
        </p:nvSpPr>
        <p:spPr>
          <a:xfrm flipH="1">
            <a:off x="-38141" y="-95552"/>
            <a:ext cx="2602905" cy="969222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8"/>
          <p:cNvSpPr/>
          <p:nvPr/>
        </p:nvSpPr>
        <p:spPr>
          <a:xfrm rot="5400000" flipH="1">
            <a:off x="-303587" y="188985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8"/>
          <p:cNvSpPr/>
          <p:nvPr/>
        </p:nvSpPr>
        <p:spPr>
          <a:xfrm flipH="1">
            <a:off x="424663" y="2966925"/>
            <a:ext cx="211500" cy="211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8"/>
          <p:cNvSpPr/>
          <p:nvPr/>
        </p:nvSpPr>
        <p:spPr>
          <a:xfrm rot="5400000" flipH="1">
            <a:off x="6026169" y="1950593"/>
            <a:ext cx="5118366" cy="1207096"/>
          </a:xfrm>
          <a:custGeom>
            <a:avLst/>
            <a:gdLst/>
            <a:ahLst/>
            <a:cxnLst/>
            <a:rect l="l" t="t" r="r" b="b"/>
            <a:pathLst>
              <a:path w="56836" h="32622" extrusionOk="0">
                <a:moveTo>
                  <a:pt x="56836" y="1"/>
                </a:moveTo>
                <a:lnTo>
                  <a:pt x="0" y="1458"/>
                </a:lnTo>
                <a:lnTo>
                  <a:pt x="0" y="5493"/>
                </a:lnTo>
                <a:lnTo>
                  <a:pt x="478" y="5446"/>
                </a:lnTo>
                <a:lnTo>
                  <a:pt x="1027" y="5446"/>
                </a:lnTo>
                <a:lnTo>
                  <a:pt x="1815" y="5470"/>
                </a:lnTo>
                <a:lnTo>
                  <a:pt x="2771" y="5541"/>
                </a:lnTo>
                <a:lnTo>
                  <a:pt x="3344" y="5613"/>
                </a:lnTo>
                <a:lnTo>
                  <a:pt x="3917" y="5708"/>
                </a:lnTo>
                <a:lnTo>
                  <a:pt x="4562" y="5804"/>
                </a:lnTo>
                <a:lnTo>
                  <a:pt x="5230" y="5947"/>
                </a:lnTo>
                <a:lnTo>
                  <a:pt x="5947" y="6114"/>
                </a:lnTo>
                <a:lnTo>
                  <a:pt x="6687" y="6305"/>
                </a:lnTo>
                <a:lnTo>
                  <a:pt x="7475" y="6544"/>
                </a:lnTo>
                <a:lnTo>
                  <a:pt x="8287" y="6807"/>
                </a:lnTo>
                <a:lnTo>
                  <a:pt x="9123" y="7117"/>
                </a:lnTo>
                <a:lnTo>
                  <a:pt x="10006" y="7476"/>
                </a:lnTo>
                <a:lnTo>
                  <a:pt x="10914" y="7882"/>
                </a:lnTo>
                <a:lnTo>
                  <a:pt x="11821" y="8335"/>
                </a:lnTo>
                <a:lnTo>
                  <a:pt x="12776" y="8813"/>
                </a:lnTo>
                <a:lnTo>
                  <a:pt x="13755" y="9386"/>
                </a:lnTo>
                <a:lnTo>
                  <a:pt x="14735" y="9983"/>
                </a:lnTo>
                <a:lnTo>
                  <a:pt x="15761" y="10652"/>
                </a:lnTo>
                <a:lnTo>
                  <a:pt x="16788" y="11368"/>
                </a:lnTo>
                <a:lnTo>
                  <a:pt x="17815" y="12156"/>
                </a:lnTo>
                <a:lnTo>
                  <a:pt x="18890" y="13016"/>
                </a:lnTo>
                <a:lnTo>
                  <a:pt x="19940" y="13947"/>
                </a:lnTo>
                <a:lnTo>
                  <a:pt x="21039" y="14950"/>
                </a:lnTo>
                <a:lnTo>
                  <a:pt x="22114" y="16025"/>
                </a:lnTo>
                <a:lnTo>
                  <a:pt x="25982" y="19965"/>
                </a:lnTo>
                <a:lnTo>
                  <a:pt x="27916" y="21923"/>
                </a:lnTo>
                <a:lnTo>
                  <a:pt x="28896" y="22854"/>
                </a:lnTo>
                <a:lnTo>
                  <a:pt x="29875" y="23786"/>
                </a:lnTo>
                <a:lnTo>
                  <a:pt x="30878" y="24693"/>
                </a:lnTo>
                <a:lnTo>
                  <a:pt x="31881" y="25577"/>
                </a:lnTo>
                <a:lnTo>
                  <a:pt x="32884" y="26413"/>
                </a:lnTo>
                <a:lnTo>
                  <a:pt x="33887" y="27225"/>
                </a:lnTo>
                <a:lnTo>
                  <a:pt x="34913" y="27989"/>
                </a:lnTo>
                <a:lnTo>
                  <a:pt x="35940" y="28729"/>
                </a:lnTo>
                <a:lnTo>
                  <a:pt x="36967" y="29398"/>
                </a:lnTo>
                <a:lnTo>
                  <a:pt x="38018" y="30019"/>
                </a:lnTo>
                <a:lnTo>
                  <a:pt x="38567" y="30305"/>
                </a:lnTo>
                <a:lnTo>
                  <a:pt x="39092" y="30592"/>
                </a:lnTo>
                <a:lnTo>
                  <a:pt x="39618" y="30854"/>
                </a:lnTo>
                <a:lnTo>
                  <a:pt x="40167" y="31093"/>
                </a:lnTo>
                <a:lnTo>
                  <a:pt x="40716" y="31332"/>
                </a:lnTo>
                <a:lnTo>
                  <a:pt x="41242" y="31547"/>
                </a:lnTo>
                <a:lnTo>
                  <a:pt x="41791" y="31738"/>
                </a:lnTo>
                <a:lnTo>
                  <a:pt x="42340" y="31905"/>
                </a:lnTo>
                <a:lnTo>
                  <a:pt x="42913" y="32072"/>
                </a:lnTo>
                <a:lnTo>
                  <a:pt x="43463" y="32216"/>
                </a:lnTo>
                <a:lnTo>
                  <a:pt x="44036" y="32335"/>
                </a:lnTo>
                <a:lnTo>
                  <a:pt x="44585" y="32430"/>
                </a:lnTo>
                <a:lnTo>
                  <a:pt x="45158" y="32502"/>
                </a:lnTo>
                <a:lnTo>
                  <a:pt x="45731" y="32574"/>
                </a:lnTo>
                <a:lnTo>
                  <a:pt x="46304" y="32598"/>
                </a:lnTo>
                <a:lnTo>
                  <a:pt x="46901" y="32622"/>
                </a:lnTo>
                <a:lnTo>
                  <a:pt x="47474" y="32622"/>
                </a:lnTo>
                <a:lnTo>
                  <a:pt x="48071" y="32574"/>
                </a:lnTo>
                <a:lnTo>
                  <a:pt x="48668" y="32526"/>
                </a:lnTo>
                <a:lnTo>
                  <a:pt x="49265" y="32454"/>
                </a:lnTo>
                <a:lnTo>
                  <a:pt x="49862" y="32359"/>
                </a:lnTo>
                <a:lnTo>
                  <a:pt x="50483" y="32216"/>
                </a:lnTo>
                <a:lnTo>
                  <a:pt x="51104" y="32072"/>
                </a:lnTo>
                <a:lnTo>
                  <a:pt x="51701" y="31905"/>
                </a:lnTo>
                <a:lnTo>
                  <a:pt x="52322" y="31690"/>
                </a:lnTo>
                <a:lnTo>
                  <a:pt x="52967" y="31451"/>
                </a:lnTo>
                <a:lnTo>
                  <a:pt x="53588" y="31213"/>
                </a:lnTo>
                <a:lnTo>
                  <a:pt x="54233" y="30926"/>
                </a:lnTo>
                <a:lnTo>
                  <a:pt x="54877" y="30592"/>
                </a:lnTo>
                <a:lnTo>
                  <a:pt x="55522" y="30257"/>
                </a:lnTo>
                <a:lnTo>
                  <a:pt x="56167" y="29875"/>
                </a:lnTo>
                <a:lnTo>
                  <a:pt x="56836" y="29493"/>
                </a:lnTo>
                <a:lnTo>
                  <a:pt x="568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864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" name="Google Shape;114;p8"/>
          <p:cNvGrpSpPr/>
          <p:nvPr/>
        </p:nvGrpSpPr>
        <p:grpSpPr>
          <a:xfrm rot="-5400000">
            <a:off x="8462400" y="378889"/>
            <a:ext cx="600300" cy="143100"/>
            <a:chOff x="2985700" y="316300"/>
            <a:chExt cx="600300" cy="143100"/>
          </a:xfrm>
        </p:grpSpPr>
        <p:sp>
          <p:nvSpPr>
            <p:cNvPr id="115" name="Google Shape;115;p8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" name="Google Shape;118;p8"/>
          <p:cNvSpPr/>
          <p:nvPr/>
        </p:nvSpPr>
        <p:spPr>
          <a:xfrm flipH="1">
            <a:off x="8510223" y="1016050"/>
            <a:ext cx="384000" cy="3840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8"/>
          <p:cNvSpPr/>
          <p:nvPr/>
        </p:nvSpPr>
        <p:spPr>
          <a:xfrm rot="10800000">
            <a:off x="-49765" y="4001482"/>
            <a:ext cx="9229740" cy="1207096"/>
          </a:xfrm>
          <a:custGeom>
            <a:avLst/>
            <a:gdLst/>
            <a:ahLst/>
            <a:cxnLst/>
            <a:rect l="l" t="t" r="r" b="b"/>
            <a:pathLst>
              <a:path w="56836" h="32622" extrusionOk="0">
                <a:moveTo>
                  <a:pt x="56836" y="1"/>
                </a:moveTo>
                <a:lnTo>
                  <a:pt x="0" y="1458"/>
                </a:lnTo>
                <a:lnTo>
                  <a:pt x="0" y="5493"/>
                </a:lnTo>
                <a:lnTo>
                  <a:pt x="478" y="5446"/>
                </a:lnTo>
                <a:lnTo>
                  <a:pt x="1027" y="5446"/>
                </a:lnTo>
                <a:lnTo>
                  <a:pt x="1815" y="5470"/>
                </a:lnTo>
                <a:lnTo>
                  <a:pt x="2771" y="5541"/>
                </a:lnTo>
                <a:lnTo>
                  <a:pt x="3344" y="5613"/>
                </a:lnTo>
                <a:lnTo>
                  <a:pt x="3917" y="5708"/>
                </a:lnTo>
                <a:lnTo>
                  <a:pt x="4562" y="5804"/>
                </a:lnTo>
                <a:lnTo>
                  <a:pt x="5230" y="5947"/>
                </a:lnTo>
                <a:lnTo>
                  <a:pt x="5947" y="6114"/>
                </a:lnTo>
                <a:lnTo>
                  <a:pt x="6687" y="6305"/>
                </a:lnTo>
                <a:lnTo>
                  <a:pt x="7475" y="6544"/>
                </a:lnTo>
                <a:lnTo>
                  <a:pt x="8287" y="6807"/>
                </a:lnTo>
                <a:lnTo>
                  <a:pt x="9123" y="7117"/>
                </a:lnTo>
                <a:lnTo>
                  <a:pt x="10006" y="7476"/>
                </a:lnTo>
                <a:lnTo>
                  <a:pt x="10914" y="7882"/>
                </a:lnTo>
                <a:lnTo>
                  <a:pt x="11821" y="8335"/>
                </a:lnTo>
                <a:lnTo>
                  <a:pt x="12776" y="8813"/>
                </a:lnTo>
                <a:lnTo>
                  <a:pt x="13755" y="9386"/>
                </a:lnTo>
                <a:lnTo>
                  <a:pt x="14735" y="9983"/>
                </a:lnTo>
                <a:lnTo>
                  <a:pt x="15761" y="10652"/>
                </a:lnTo>
                <a:lnTo>
                  <a:pt x="16788" y="11368"/>
                </a:lnTo>
                <a:lnTo>
                  <a:pt x="17815" y="12156"/>
                </a:lnTo>
                <a:lnTo>
                  <a:pt x="18890" y="13016"/>
                </a:lnTo>
                <a:lnTo>
                  <a:pt x="19940" y="13947"/>
                </a:lnTo>
                <a:lnTo>
                  <a:pt x="21039" y="14950"/>
                </a:lnTo>
                <a:lnTo>
                  <a:pt x="22114" y="16025"/>
                </a:lnTo>
                <a:lnTo>
                  <a:pt x="25982" y="19965"/>
                </a:lnTo>
                <a:lnTo>
                  <a:pt x="27916" y="21923"/>
                </a:lnTo>
                <a:lnTo>
                  <a:pt x="28896" y="22854"/>
                </a:lnTo>
                <a:lnTo>
                  <a:pt x="29875" y="23786"/>
                </a:lnTo>
                <a:lnTo>
                  <a:pt x="30878" y="24693"/>
                </a:lnTo>
                <a:lnTo>
                  <a:pt x="31881" y="25577"/>
                </a:lnTo>
                <a:lnTo>
                  <a:pt x="32884" y="26413"/>
                </a:lnTo>
                <a:lnTo>
                  <a:pt x="33887" y="27225"/>
                </a:lnTo>
                <a:lnTo>
                  <a:pt x="34913" y="27989"/>
                </a:lnTo>
                <a:lnTo>
                  <a:pt x="35940" y="28729"/>
                </a:lnTo>
                <a:lnTo>
                  <a:pt x="36967" y="29398"/>
                </a:lnTo>
                <a:lnTo>
                  <a:pt x="38018" y="30019"/>
                </a:lnTo>
                <a:lnTo>
                  <a:pt x="38567" y="30305"/>
                </a:lnTo>
                <a:lnTo>
                  <a:pt x="39092" y="30592"/>
                </a:lnTo>
                <a:lnTo>
                  <a:pt x="39618" y="30854"/>
                </a:lnTo>
                <a:lnTo>
                  <a:pt x="40167" y="31093"/>
                </a:lnTo>
                <a:lnTo>
                  <a:pt x="40716" y="31332"/>
                </a:lnTo>
                <a:lnTo>
                  <a:pt x="41242" y="31547"/>
                </a:lnTo>
                <a:lnTo>
                  <a:pt x="41791" y="31738"/>
                </a:lnTo>
                <a:lnTo>
                  <a:pt x="42340" y="31905"/>
                </a:lnTo>
                <a:lnTo>
                  <a:pt x="42913" y="32072"/>
                </a:lnTo>
                <a:lnTo>
                  <a:pt x="43463" y="32216"/>
                </a:lnTo>
                <a:lnTo>
                  <a:pt x="44036" y="32335"/>
                </a:lnTo>
                <a:lnTo>
                  <a:pt x="44585" y="32430"/>
                </a:lnTo>
                <a:lnTo>
                  <a:pt x="45158" y="32502"/>
                </a:lnTo>
                <a:lnTo>
                  <a:pt x="45731" y="32574"/>
                </a:lnTo>
                <a:lnTo>
                  <a:pt x="46304" y="32598"/>
                </a:lnTo>
                <a:lnTo>
                  <a:pt x="46901" y="32622"/>
                </a:lnTo>
                <a:lnTo>
                  <a:pt x="47474" y="32622"/>
                </a:lnTo>
                <a:lnTo>
                  <a:pt x="48071" y="32574"/>
                </a:lnTo>
                <a:lnTo>
                  <a:pt x="48668" y="32526"/>
                </a:lnTo>
                <a:lnTo>
                  <a:pt x="49265" y="32454"/>
                </a:lnTo>
                <a:lnTo>
                  <a:pt x="49862" y="32359"/>
                </a:lnTo>
                <a:lnTo>
                  <a:pt x="50483" y="32216"/>
                </a:lnTo>
                <a:lnTo>
                  <a:pt x="51104" y="32072"/>
                </a:lnTo>
                <a:lnTo>
                  <a:pt x="51701" y="31905"/>
                </a:lnTo>
                <a:lnTo>
                  <a:pt x="52322" y="31690"/>
                </a:lnTo>
                <a:lnTo>
                  <a:pt x="52967" y="31451"/>
                </a:lnTo>
                <a:lnTo>
                  <a:pt x="53588" y="31213"/>
                </a:lnTo>
                <a:lnTo>
                  <a:pt x="54233" y="30926"/>
                </a:lnTo>
                <a:lnTo>
                  <a:pt x="54877" y="30592"/>
                </a:lnTo>
                <a:lnTo>
                  <a:pt x="55522" y="30257"/>
                </a:lnTo>
                <a:lnTo>
                  <a:pt x="56167" y="29875"/>
                </a:lnTo>
                <a:lnTo>
                  <a:pt x="56836" y="29493"/>
                </a:lnTo>
                <a:lnTo>
                  <a:pt x="568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1794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 txBox="1">
            <a:spLocks noGrp="1"/>
          </p:cNvSpPr>
          <p:nvPr>
            <p:ph type="title"/>
          </p:nvPr>
        </p:nvSpPr>
        <p:spPr>
          <a:xfrm>
            <a:off x="1162200" y="1307100"/>
            <a:ext cx="68196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userDrawn="1">
  <p:cSld name="SECTION_TITLE_AND_DESCRIPTION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9"/>
          <p:cNvSpPr txBox="1">
            <a:spLocks noGrp="1"/>
          </p:cNvSpPr>
          <p:nvPr>
            <p:ph type="subTitle" idx="1"/>
          </p:nvPr>
        </p:nvSpPr>
        <p:spPr>
          <a:xfrm>
            <a:off x="4160100" y="2298166"/>
            <a:ext cx="4294800" cy="12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123" name="Google Shape;123;p9"/>
          <p:cNvPicPr preferRelativeResize="0"/>
          <p:nvPr/>
        </p:nvPicPr>
        <p:blipFill rotWithShape="1">
          <a:blip r:embed="rId2">
            <a:alphaModFix amt="40000"/>
          </a:blip>
          <a:srcRect t="-19320" b="19320"/>
          <a:stretch/>
        </p:blipFill>
        <p:spPr>
          <a:xfrm flipH="1">
            <a:off x="51" y="2384744"/>
            <a:ext cx="9143999" cy="27587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p9"/>
          <p:cNvGrpSpPr/>
          <p:nvPr/>
        </p:nvGrpSpPr>
        <p:grpSpPr>
          <a:xfrm flipH="1">
            <a:off x="0" y="-6525"/>
            <a:ext cx="4375186" cy="5154227"/>
            <a:chOff x="4159264" y="-6525"/>
            <a:chExt cx="4375186" cy="5154227"/>
          </a:xfrm>
        </p:grpSpPr>
        <p:sp>
          <p:nvSpPr>
            <p:cNvPr id="125" name="Google Shape;125;p9"/>
            <p:cNvSpPr/>
            <p:nvPr/>
          </p:nvSpPr>
          <p:spPr>
            <a:xfrm rot="5400000" flipH="1">
              <a:off x="2046057" y="2109009"/>
              <a:ext cx="5151899" cy="925486"/>
            </a:xfrm>
            <a:custGeom>
              <a:avLst/>
              <a:gdLst/>
              <a:ahLst/>
              <a:cxnLst/>
              <a:rect l="l" t="t" r="r" b="b"/>
              <a:pathLst>
                <a:path w="56836" h="32622" extrusionOk="0">
                  <a:moveTo>
                    <a:pt x="56836" y="1"/>
                  </a:moveTo>
                  <a:lnTo>
                    <a:pt x="0" y="1458"/>
                  </a:lnTo>
                  <a:lnTo>
                    <a:pt x="0" y="5493"/>
                  </a:lnTo>
                  <a:lnTo>
                    <a:pt x="478" y="5446"/>
                  </a:lnTo>
                  <a:lnTo>
                    <a:pt x="1027" y="5446"/>
                  </a:lnTo>
                  <a:lnTo>
                    <a:pt x="1815" y="5470"/>
                  </a:lnTo>
                  <a:lnTo>
                    <a:pt x="2771" y="5541"/>
                  </a:lnTo>
                  <a:lnTo>
                    <a:pt x="3344" y="5613"/>
                  </a:lnTo>
                  <a:lnTo>
                    <a:pt x="3917" y="5708"/>
                  </a:lnTo>
                  <a:lnTo>
                    <a:pt x="4562" y="5804"/>
                  </a:lnTo>
                  <a:lnTo>
                    <a:pt x="5230" y="5947"/>
                  </a:lnTo>
                  <a:lnTo>
                    <a:pt x="5947" y="6114"/>
                  </a:lnTo>
                  <a:lnTo>
                    <a:pt x="6687" y="6305"/>
                  </a:lnTo>
                  <a:lnTo>
                    <a:pt x="7475" y="6544"/>
                  </a:lnTo>
                  <a:lnTo>
                    <a:pt x="8287" y="6807"/>
                  </a:lnTo>
                  <a:lnTo>
                    <a:pt x="9123" y="7117"/>
                  </a:lnTo>
                  <a:lnTo>
                    <a:pt x="10006" y="7476"/>
                  </a:lnTo>
                  <a:lnTo>
                    <a:pt x="10914" y="7882"/>
                  </a:lnTo>
                  <a:lnTo>
                    <a:pt x="11821" y="8335"/>
                  </a:lnTo>
                  <a:lnTo>
                    <a:pt x="12776" y="8813"/>
                  </a:lnTo>
                  <a:lnTo>
                    <a:pt x="13755" y="9386"/>
                  </a:lnTo>
                  <a:lnTo>
                    <a:pt x="14735" y="9983"/>
                  </a:lnTo>
                  <a:lnTo>
                    <a:pt x="15761" y="10652"/>
                  </a:lnTo>
                  <a:lnTo>
                    <a:pt x="16788" y="11368"/>
                  </a:lnTo>
                  <a:lnTo>
                    <a:pt x="17815" y="12156"/>
                  </a:lnTo>
                  <a:lnTo>
                    <a:pt x="18890" y="13016"/>
                  </a:lnTo>
                  <a:lnTo>
                    <a:pt x="19940" y="13947"/>
                  </a:lnTo>
                  <a:lnTo>
                    <a:pt x="21039" y="14950"/>
                  </a:lnTo>
                  <a:lnTo>
                    <a:pt x="22114" y="16025"/>
                  </a:lnTo>
                  <a:lnTo>
                    <a:pt x="25982" y="19965"/>
                  </a:lnTo>
                  <a:lnTo>
                    <a:pt x="27916" y="21923"/>
                  </a:lnTo>
                  <a:lnTo>
                    <a:pt x="28896" y="22854"/>
                  </a:lnTo>
                  <a:lnTo>
                    <a:pt x="29875" y="23786"/>
                  </a:lnTo>
                  <a:lnTo>
                    <a:pt x="30878" y="24693"/>
                  </a:lnTo>
                  <a:lnTo>
                    <a:pt x="31881" y="25577"/>
                  </a:lnTo>
                  <a:lnTo>
                    <a:pt x="32884" y="26413"/>
                  </a:lnTo>
                  <a:lnTo>
                    <a:pt x="33887" y="27225"/>
                  </a:lnTo>
                  <a:lnTo>
                    <a:pt x="34913" y="27989"/>
                  </a:lnTo>
                  <a:lnTo>
                    <a:pt x="35940" y="28729"/>
                  </a:lnTo>
                  <a:lnTo>
                    <a:pt x="36967" y="29398"/>
                  </a:lnTo>
                  <a:lnTo>
                    <a:pt x="38018" y="30019"/>
                  </a:lnTo>
                  <a:lnTo>
                    <a:pt x="38567" y="30305"/>
                  </a:lnTo>
                  <a:lnTo>
                    <a:pt x="39092" y="30592"/>
                  </a:lnTo>
                  <a:lnTo>
                    <a:pt x="39618" y="30854"/>
                  </a:lnTo>
                  <a:lnTo>
                    <a:pt x="40167" y="31093"/>
                  </a:lnTo>
                  <a:lnTo>
                    <a:pt x="40716" y="31332"/>
                  </a:lnTo>
                  <a:lnTo>
                    <a:pt x="41242" y="31547"/>
                  </a:lnTo>
                  <a:lnTo>
                    <a:pt x="41791" y="31738"/>
                  </a:lnTo>
                  <a:lnTo>
                    <a:pt x="42340" y="31905"/>
                  </a:lnTo>
                  <a:lnTo>
                    <a:pt x="42913" y="32072"/>
                  </a:lnTo>
                  <a:lnTo>
                    <a:pt x="43463" y="32216"/>
                  </a:lnTo>
                  <a:lnTo>
                    <a:pt x="44036" y="32335"/>
                  </a:lnTo>
                  <a:lnTo>
                    <a:pt x="44585" y="32430"/>
                  </a:lnTo>
                  <a:lnTo>
                    <a:pt x="45158" y="32502"/>
                  </a:lnTo>
                  <a:lnTo>
                    <a:pt x="45731" y="32574"/>
                  </a:lnTo>
                  <a:lnTo>
                    <a:pt x="46304" y="32598"/>
                  </a:lnTo>
                  <a:lnTo>
                    <a:pt x="46901" y="32622"/>
                  </a:lnTo>
                  <a:lnTo>
                    <a:pt x="47474" y="32622"/>
                  </a:lnTo>
                  <a:lnTo>
                    <a:pt x="48071" y="32574"/>
                  </a:lnTo>
                  <a:lnTo>
                    <a:pt x="48668" y="32526"/>
                  </a:lnTo>
                  <a:lnTo>
                    <a:pt x="49265" y="32454"/>
                  </a:lnTo>
                  <a:lnTo>
                    <a:pt x="49862" y="32359"/>
                  </a:lnTo>
                  <a:lnTo>
                    <a:pt x="50483" y="32216"/>
                  </a:lnTo>
                  <a:lnTo>
                    <a:pt x="51104" y="32072"/>
                  </a:lnTo>
                  <a:lnTo>
                    <a:pt x="51701" y="31905"/>
                  </a:lnTo>
                  <a:lnTo>
                    <a:pt x="52322" y="31690"/>
                  </a:lnTo>
                  <a:lnTo>
                    <a:pt x="52967" y="31451"/>
                  </a:lnTo>
                  <a:lnTo>
                    <a:pt x="53588" y="31213"/>
                  </a:lnTo>
                  <a:lnTo>
                    <a:pt x="54233" y="30926"/>
                  </a:lnTo>
                  <a:lnTo>
                    <a:pt x="54877" y="30592"/>
                  </a:lnTo>
                  <a:lnTo>
                    <a:pt x="55522" y="30257"/>
                  </a:lnTo>
                  <a:lnTo>
                    <a:pt x="56167" y="29875"/>
                  </a:lnTo>
                  <a:lnTo>
                    <a:pt x="56836" y="29493"/>
                  </a:lnTo>
                  <a:lnTo>
                    <a:pt x="568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104775" dir="5820000" algn="bl" rotWithShape="0">
                <a:srgbClr val="000000">
                  <a:alpha val="2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9"/>
            <p:cNvSpPr/>
            <p:nvPr/>
          </p:nvSpPr>
          <p:spPr>
            <a:xfrm>
              <a:off x="4973150" y="-6525"/>
              <a:ext cx="35613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" name="Google Shape;127;p9"/>
          <p:cNvGrpSpPr/>
          <p:nvPr/>
        </p:nvGrpSpPr>
        <p:grpSpPr>
          <a:xfrm flipH="1">
            <a:off x="8361125" y="4805189"/>
            <a:ext cx="600300" cy="143100"/>
            <a:chOff x="2985700" y="316300"/>
            <a:chExt cx="600300" cy="143100"/>
          </a:xfrm>
        </p:grpSpPr>
        <p:sp>
          <p:nvSpPr>
            <p:cNvPr id="128" name="Google Shape;128;p9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9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/>
          <p:nvPr userDrawn="1"/>
        </p:nvSpPr>
        <p:spPr>
          <a:xfrm rot="5400000" flipH="1">
            <a:off x="8116725" y="73640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9"/>
          <p:cNvGrpSpPr/>
          <p:nvPr/>
        </p:nvGrpSpPr>
        <p:grpSpPr>
          <a:xfrm rot="-5400000" flipH="1">
            <a:off x="47275" y="382239"/>
            <a:ext cx="600300" cy="143100"/>
            <a:chOff x="2985700" y="316300"/>
            <a:chExt cx="600300" cy="143100"/>
          </a:xfrm>
        </p:grpSpPr>
        <p:sp>
          <p:nvSpPr>
            <p:cNvPr id="133" name="Google Shape;133;p9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9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9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" name="Google Shape;136;p9"/>
          <p:cNvSpPr/>
          <p:nvPr/>
        </p:nvSpPr>
        <p:spPr>
          <a:xfrm rot="10800000" flipH="1">
            <a:off x="266350" y="480400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8220E-7FE8-1702-FA29-2213E28FE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62272"/>
            <a:ext cx="65760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000">
                <a:solidFill>
                  <a:srgbClr val="10112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51" name="Google Shape;151;p11"/>
          <p:cNvSpPr txBox="1">
            <a:spLocks noGrp="1"/>
          </p:cNvSpPr>
          <p:nvPr>
            <p:ph type="subTitle" idx="1"/>
          </p:nvPr>
        </p:nvSpPr>
        <p:spPr>
          <a:xfrm>
            <a:off x="1897500" y="3032528"/>
            <a:ext cx="5349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52" name="Google Shape;152;p11"/>
          <p:cNvPicPr preferRelativeResize="0"/>
          <p:nvPr/>
        </p:nvPicPr>
        <p:blipFill rotWithShape="1">
          <a:blip r:embed="rId2">
            <a:alphaModFix amt="40000"/>
          </a:blip>
          <a:srcRect t="-19320" b="19320"/>
          <a:stretch/>
        </p:blipFill>
        <p:spPr>
          <a:xfrm>
            <a:off x="0" y="2384744"/>
            <a:ext cx="9143999" cy="27587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" name="Google Shape;153;p11"/>
          <p:cNvGrpSpPr/>
          <p:nvPr/>
        </p:nvGrpSpPr>
        <p:grpSpPr>
          <a:xfrm>
            <a:off x="7370097" y="-6525"/>
            <a:ext cx="1773819" cy="5154227"/>
            <a:chOff x="4159264" y="-6525"/>
            <a:chExt cx="2620504" cy="5154227"/>
          </a:xfrm>
        </p:grpSpPr>
        <p:sp>
          <p:nvSpPr>
            <p:cNvPr id="154" name="Google Shape;154;p11"/>
            <p:cNvSpPr/>
            <p:nvPr/>
          </p:nvSpPr>
          <p:spPr>
            <a:xfrm rot="5400000" flipH="1">
              <a:off x="2046057" y="2109009"/>
              <a:ext cx="5151899" cy="925486"/>
            </a:xfrm>
            <a:custGeom>
              <a:avLst/>
              <a:gdLst/>
              <a:ahLst/>
              <a:cxnLst/>
              <a:rect l="l" t="t" r="r" b="b"/>
              <a:pathLst>
                <a:path w="56836" h="32622" extrusionOk="0">
                  <a:moveTo>
                    <a:pt x="56836" y="1"/>
                  </a:moveTo>
                  <a:lnTo>
                    <a:pt x="0" y="1458"/>
                  </a:lnTo>
                  <a:lnTo>
                    <a:pt x="0" y="5493"/>
                  </a:lnTo>
                  <a:lnTo>
                    <a:pt x="478" y="5446"/>
                  </a:lnTo>
                  <a:lnTo>
                    <a:pt x="1027" y="5446"/>
                  </a:lnTo>
                  <a:lnTo>
                    <a:pt x="1815" y="5470"/>
                  </a:lnTo>
                  <a:lnTo>
                    <a:pt x="2771" y="5541"/>
                  </a:lnTo>
                  <a:lnTo>
                    <a:pt x="3344" y="5613"/>
                  </a:lnTo>
                  <a:lnTo>
                    <a:pt x="3917" y="5708"/>
                  </a:lnTo>
                  <a:lnTo>
                    <a:pt x="4562" y="5804"/>
                  </a:lnTo>
                  <a:lnTo>
                    <a:pt x="5230" y="5947"/>
                  </a:lnTo>
                  <a:lnTo>
                    <a:pt x="5947" y="6114"/>
                  </a:lnTo>
                  <a:lnTo>
                    <a:pt x="6687" y="6305"/>
                  </a:lnTo>
                  <a:lnTo>
                    <a:pt x="7475" y="6544"/>
                  </a:lnTo>
                  <a:lnTo>
                    <a:pt x="8287" y="6807"/>
                  </a:lnTo>
                  <a:lnTo>
                    <a:pt x="9123" y="7117"/>
                  </a:lnTo>
                  <a:lnTo>
                    <a:pt x="10006" y="7476"/>
                  </a:lnTo>
                  <a:lnTo>
                    <a:pt x="10914" y="7882"/>
                  </a:lnTo>
                  <a:lnTo>
                    <a:pt x="11821" y="8335"/>
                  </a:lnTo>
                  <a:lnTo>
                    <a:pt x="12776" y="8813"/>
                  </a:lnTo>
                  <a:lnTo>
                    <a:pt x="13755" y="9386"/>
                  </a:lnTo>
                  <a:lnTo>
                    <a:pt x="14735" y="9983"/>
                  </a:lnTo>
                  <a:lnTo>
                    <a:pt x="15761" y="10652"/>
                  </a:lnTo>
                  <a:lnTo>
                    <a:pt x="16788" y="11368"/>
                  </a:lnTo>
                  <a:lnTo>
                    <a:pt x="17815" y="12156"/>
                  </a:lnTo>
                  <a:lnTo>
                    <a:pt x="18890" y="13016"/>
                  </a:lnTo>
                  <a:lnTo>
                    <a:pt x="19940" y="13947"/>
                  </a:lnTo>
                  <a:lnTo>
                    <a:pt x="21039" y="14950"/>
                  </a:lnTo>
                  <a:lnTo>
                    <a:pt x="22114" y="16025"/>
                  </a:lnTo>
                  <a:lnTo>
                    <a:pt x="25982" y="19965"/>
                  </a:lnTo>
                  <a:lnTo>
                    <a:pt x="27916" y="21923"/>
                  </a:lnTo>
                  <a:lnTo>
                    <a:pt x="28896" y="22854"/>
                  </a:lnTo>
                  <a:lnTo>
                    <a:pt x="29875" y="23786"/>
                  </a:lnTo>
                  <a:lnTo>
                    <a:pt x="30878" y="24693"/>
                  </a:lnTo>
                  <a:lnTo>
                    <a:pt x="31881" y="25577"/>
                  </a:lnTo>
                  <a:lnTo>
                    <a:pt x="32884" y="26413"/>
                  </a:lnTo>
                  <a:lnTo>
                    <a:pt x="33887" y="27225"/>
                  </a:lnTo>
                  <a:lnTo>
                    <a:pt x="34913" y="27989"/>
                  </a:lnTo>
                  <a:lnTo>
                    <a:pt x="35940" y="28729"/>
                  </a:lnTo>
                  <a:lnTo>
                    <a:pt x="36967" y="29398"/>
                  </a:lnTo>
                  <a:lnTo>
                    <a:pt x="38018" y="30019"/>
                  </a:lnTo>
                  <a:lnTo>
                    <a:pt x="38567" y="30305"/>
                  </a:lnTo>
                  <a:lnTo>
                    <a:pt x="39092" y="30592"/>
                  </a:lnTo>
                  <a:lnTo>
                    <a:pt x="39618" y="30854"/>
                  </a:lnTo>
                  <a:lnTo>
                    <a:pt x="40167" y="31093"/>
                  </a:lnTo>
                  <a:lnTo>
                    <a:pt x="40716" y="31332"/>
                  </a:lnTo>
                  <a:lnTo>
                    <a:pt x="41242" y="31547"/>
                  </a:lnTo>
                  <a:lnTo>
                    <a:pt x="41791" y="31738"/>
                  </a:lnTo>
                  <a:lnTo>
                    <a:pt x="42340" y="31905"/>
                  </a:lnTo>
                  <a:lnTo>
                    <a:pt x="42913" y="32072"/>
                  </a:lnTo>
                  <a:lnTo>
                    <a:pt x="43463" y="32216"/>
                  </a:lnTo>
                  <a:lnTo>
                    <a:pt x="44036" y="32335"/>
                  </a:lnTo>
                  <a:lnTo>
                    <a:pt x="44585" y="32430"/>
                  </a:lnTo>
                  <a:lnTo>
                    <a:pt x="45158" y="32502"/>
                  </a:lnTo>
                  <a:lnTo>
                    <a:pt x="45731" y="32574"/>
                  </a:lnTo>
                  <a:lnTo>
                    <a:pt x="46304" y="32598"/>
                  </a:lnTo>
                  <a:lnTo>
                    <a:pt x="46901" y="32622"/>
                  </a:lnTo>
                  <a:lnTo>
                    <a:pt x="47474" y="32622"/>
                  </a:lnTo>
                  <a:lnTo>
                    <a:pt x="48071" y="32574"/>
                  </a:lnTo>
                  <a:lnTo>
                    <a:pt x="48668" y="32526"/>
                  </a:lnTo>
                  <a:lnTo>
                    <a:pt x="49265" y="32454"/>
                  </a:lnTo>
                  <a:lnTo>
                    <a:pt x="49862" y="32359"/>
                  </a:lnTo>
                  <a:lnTo>
                    <a:pt x="50483" y="32216"/>
                  </a:lnTo>
                  <a:lnTo>
                    <a:pt x="51104" y="32072"/>
                  </a:lnTo>
                  <a:lnTo>
                    <a:pt x="51701" y="31905"/>
                  </a:lnTo>
                  <a:lnTo>
                    <a:pt x="52322" y="31690"/>
                  </a:lnTo>
                  <a:lnTo>
                    <a:pt x="52967" y="31451"/>
                  </a:lnTo>
                  <a:lnTo>
                    <a:pt x="53588" y="31213"/>
                  </a:lnTo>
                  <a:lnTo>
                    <a:pt x="54233" y="30926"/>
                  </a:lnTo>
                  <a:lnTo>
                    <a:pt x="54877" y="30592"/>
                  </a:lnTo>
                  <a:lnTo>
                    <a:pt x="55522" y="30257"/>
                  </a:lnTo>
                  <a:lnTo>
                    <a:pt x="56167" y="29875"/>
                  </a:lnTo>
                  <a:lnTo>
                    <a:pt x="56836" y="29493"/>
                  </a:lnTo>
                  <a:lnTo>
                    <a:pt x="568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738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>
              <a:off x="4973167" y="-6525"/>
              <a:ext cx="18066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11"/>
          <p:cNvGrpSpPr/>
          <p:nvPr/>
        </p:nvGrpSpPr>
        <p:grpSpPr>
          <a:xfrm rot="10800000">
            <a:off x="-21338" y="-5363"/>
            <a:ext cx="1822762" cy="5154238"/>
            <a:chOff x="4159264" y="-6535"/>
            <a:chExt cx="2692808" cy="5154238"/>
          </a:xfrm>
        </p:grpSpPr>
        <p:sp>
          <p:nvSpPr>
            <p:cNvPr id="157" name="Google Shape;157;p11"/>
            <p:cNvSpPr/>
            <p:nvPr/>
          </p:nvSpPr>
          <p:spPr>
            <a:xfrm rot="5400000" flipH="1">
              <a:off x="2046057" y="2109009"/>
              <a:ext cx="5151899" cy="925486"/>
            </a:xfrm>
            <a:custGeom>
              <a:avLst/>
              <a:gdLst/>
              <a:ahLst/>
              <a:cxnLst/>
              <a:rect l="l" t="t" r="r" b="b"/>
              <a:pathLst>
                <a:path w="56836" h="32622" extrusionOk="0">
                  <a:moveTo>
                    <a:pt x="56836" y="1"/>
                  </a:moveTo>
                  <a:lnTo>
                    <a:pt x="0" y="1458"/>
                  </a:lnTo>
                  <a:lnTo>
                    <a:pt x="0" y="5493"/>
                  </a:lnTo>
                  <a:lnTo>
                    <a:pt x="478" y="5446"/>
                  </a:lnTo>
                  <a:lnTo>
                    <a:pt x="1027" y="5446"/>
                  </a:lnTo>
                  <a:lnTo>
                    <a:pt x="1815" y="5470"/>
                  </a:lnTo>
                  <a:lnTo>
                    <a:pt x="2771" y="5541"/>
                  </a:lnTo>
                  <a:lnTo>
                    <a:pt x="3344" y="5613"/>
                  </a:lnTo>
                  <a:lnTo>
                    <a:pt x="3917" y="5708"/>
                  </a:lnTo>
                  <a:lnTo>
                    <a:pt x="4562" y="5804"/>
                  </a:lnTo>
                  <a:lnTo>
                    <a:pt x="5230" y="5947"/>
                  </a:lnTo>
                  <a:lnTo>
                    <a:pt x="5947" y="6114"/>
                  </a:lnTo>
                  <a:lnTo>
                    <a:pt x="6687" y="6305"/>
                  </a:lnTo>
                  <a:lnTo>
                    <a:pt x="7475" y="6544"/>
                  </a:lnTo>
                  <a:lnTo>
                    <a:pt x="8287" y="6807"/>
                  </a:lnTo>
                  <a:lnTo>
                    <a:pt x="9123" y="7117"/>
                  </a:lnTo>
                  <a:lnTo>
                    <a:pt x="10006" y="7476"/>
                  </a:lnTo>
                  <a:lnTo>
                    <a:pt x="10914" y="7882"/>
                  </a:lnTo>
                  <a:lnTo>
                    <a:pt x="11821" y="8335"/>
                  </a:lnTo>
                  <a:lnTo>
                    <a:pt x="12776" y="8813"/>
                  </a:lnTo>
                  <a:lnTo>
                    <a:pt x="13755" y="9386"/>
                  </a:lnTo>
                  <a:lnTo>
                    <a:pt x="14735" y="9983"/>
                  </a:lnTo>
                  <a:lnTo>
                    <a:pt x="15761" y="10652"/>
                  </a:lnTo>
                  <a:lnTo>
                    <a:pt x="16788" y="11368"/>
                  </a:lnTo>
                  <a:lnTo>
                    <a:pt x="17815" y="12156"/>
                  </a:lnTo>
                  <a:lnTo>
                    <a:pt x="18890" y="13016"/>
                  </a:lnTo>
                  <a:lnTo>
                    <a:pt x="19940" y="13947"/>
                  </a:lnTo>
                  <a:lnTo>
                    <a:pt x="21039" y="14950"/>
                  </a:lnTo>
                  <a:lnTo>
                    <a:pt x="22114" y="16025"/>
                  </a:lnTo>
                  <a:lnTo>
                    <a:pt x="25982" y="19965"/>
                  </a:lnTo>
                  <a:lnTo>
                    <a:pt x="27916" y="21923"/>
                  </a:lnTo>
                  <a:lnTo>
                    <a:pt x="28896" y="22854"/>
                  </a:lnTo>
                  <a:lnTo>
                    <a:pt x="29875" y="23786"/>
                  </a:lnTo>
                  <a:lnTo>
                    <a:pt x="30878" y="24693"/>
                  </a:lnTo>
                  <a:lnTo>
                    <a:pt x="31881" y="25577"/>
                  </a:lnTo>
                  <a:lnTo>
                    <a:pt x="32884" y="26413"/>
                  </a:lnTo>
                  <a:lnTo>
                    <a:pt x="33887" y="27225"/>
                  </a:lnTo>
                  <a:lnTo>
                    <a:pt x="34913" y="27989"/>
                  </a:lnTo>
                  <a:lnTo>
                    <a:pt x="35940" y="28729"/>
                  </a:lnTo>
                  <a:lnTo>
                    <a:pt x="36967" y="29398"/>
                  </a:lnTo>
                  <a:lnTo>
                    <a:pt x="38018" y="30019"/>
                  </a:lnTo>
                  <a:lnTo>
                    <a:pt x="38567" y="30305"/>
                  </a:lnTo>
                  <a:lnTo>
                    <a:pt x="39092" y="30592"/>
                  </a:lnTo>
                  <a:lnTo>
                    <a:pt x="39618" y="30854"/>
                  </a:lnTo>
                  <a:lnTo>
                    <a:pt x="40167" y="31093"/>
                  </a:lnTo>
                  <a:lnTo>
                    <a:pt x="40716" y="31332"/>
                  </a:lnTo>
                  <a:lnTo>
                    <a:pt x="41242" y="31547"/>
                  </a:lnTo>
                  <a:lnTo>
                    <a:pt x="41791" y="31738"/>
                  </a:lnTo>
                  <a:lnTo>
                    <a:pt x="42340" y="31905"/>
                  </a:lnTo>
                  <a:lnTo>
                    <a:pt x="42913" y="32072"/>
                  </a:lnTo>
                  <a:lnTo>
                    <a:pt x="43463" y="32216"/>
                  </a:lnTo>
                  <a:lnTo>
                    <a:pt x="44036" y="32335"/>
                  </a:lnTo>
                  <a:lnTo>
                    <a:pt x="44585" y="32430"/>
                  </a:lnTo>
                  <a:lnTo>
                    <a:pt x="45158" y="32502"/>
                  </a:lnTo>
                  <a:lnTo>
                    <a:pt x="45731" y="32574"/>
                  </a:lnTo>
                  <a:lnTo>
                    <a:pt x="46304" y="32598"/>
                  </a:lnTo>
                  <a:lnTo>
                    <a:pt x="46901" y="32622"/>
                  </a:lnTo>
                  <a:lnTo>
                    <a:pt x="47474" y="32622"/>
                  </a:lnTo>
                  <a:lnTo>
                    <a:pt x="48071" y="32574"/>
                  </a:lnTo>
                  <a:lnTo>
                    <a:pt x="48668" y="32526"/>
                  </a:lnTo>
                  <a:lnTo>
                    <a:pt x="49265" y="32454"/>
                  </a:lnTo>
                  <a:lnTo>
                    <a:pt x="49862" y="32359"/>
                  </a:lnTo>
                  <a:lnTo>
                    <a:pt x="50483" y="32216"/>
                  </a:lnTo>
                  <a:lnTo>
                    <a:pt x="51104" y="32072"/>
                  </a:lnTo>
                  <a:lnTo>
                    <a:pt x="51701" y="31905"/>
                  </a:lnTo>
                  <a:lnTo>
                    <a:pt x="52322" y="31690"/>
                  </a:lnTo>
                  <a:lnTo>
                    <a:pt x="52967" y="31451"/>
                  </a:lnTo>
                  <a:lnTo>
                    <a:pt x="53588" y="31213"/>
                  </a:lnTo>
                  <a:lnTo>
                    <a:pt x="54233" y="30926"/>
                  </a:lnTo>
                  <a:lnTo>
                    <a:pt x="54877" y="30592"/>
                  </a:lnTo>
                  <a:lnTo>
                    <a:pt x="55522" y="30257"/>
                  </a:lnTo>
                  <a:lnTo>
                    <a:pt x="56167" y="29875"/>
                  </a:lnTo>
                  <a:lnTo>
                    <a:pt x="56836" y="29493"/>
                  </a:lnTo>
                  <a:lnTo>
                    <a:pt x="568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>
              <a:off x="4973172" y="-6535"/>
              <a:ext cx="18789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" name="Google Shape;159;p11"/>
          <p:cNvGrpSpPr/>
          <p:nvPr/>
        </p:nvGrpSpPr>
        <p:grpSpPr>
          <a:xfrm rot="5400000">
            <a:off x="8470825" y="382239"/>
            <a:ext cx="600300" cy="143100"/>
            <a:chOff x="2985700" y="316300"/>
            <a:chExt cx="600300" cy="143100"/>
          </a:xfrm>
        </p:grpSpPr>
        <p:sp>
          <p:nvSpPr>
            <p:cNvPr id="160" name="Google Shape;160;p11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1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1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Google Shape;163;p11"/>
          <p:cNvSpPr/>
          <p:nvPr/>
        </p:nvSpPr>
        <p:spPr>
          <a:xfrm>
            <a:off x="3916500" y="17270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164;p11"/>
          <p:cNvGrpSpPr/>
          <p:nvPr/>
        </p:nvGrpSpPr>
        <p:grpSpPr>
          <a:xfrm>
            <a:off x="258825" y="4805189"/>
            <a:ext cx="600300" cy="143100"/>
            <a:chOff x="2985700" y="316300"/>
            <a:chExt cx="600300" cy="143100"/>
          </a:xfrm>
        </p:grpSpPr>
        <p:sp>
          <p:nvSpPr>
            <p:cNvPr id="165" name="Google Shape;165;p11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1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1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4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16"/>
          <p:cNvPicPr preferRelativeResize="0"/>
          <p:nvPr/>
        </p:nvPicPr>
        <p:blipFill rotWithShape="1">
          <a:blip r:embed="rId2">
            <a:alphaModFix amt="40000"/>
          </a:blip>
          <a:srcRect b="41752"/>
          <a:stretch/>
        </p:blipFill>
        <p:spPr>
          <a:xfrm>
            <a:off x="150" y="3536550"/>
            <a:ext cx="9143699" cy="1606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6"/>
          <p:cNvSpPr/>
          <p:nvPr/>
        </p:nvSpPr>
        <p:spPr>
          <a:xfrm rot="-5400000">
            <a:off x="-999275" y="738716"/>
            <a:ext cx="2502624" cy="970587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76200" dir="342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/>
          <p:cNvSpPr/>
          <p:nvPr/>
        </p:nvSpPr>
        <p:spPr>
          <a:xfrm>
            <a:off x="1724100" y="472025"/>
            <a:ext cx="5695800" cy="5187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16"/>
          <p:cNvSpPr/>
          <p:nvPr/>
        </p:nvSpPr>
        <p:spPr>
          <a:xfrm rot="-5400000">
            <a:off x="-830511" y="626293"/>
            <a:ext cx="2092885" cy="779332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66675" dir="342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6"/>
          <p:cNvSpPr/>
          <p:nvPr/>
        </p:nvSpPr>
        <p:spPr>
          <a:xfrm rot="10800000" flipH="1">
            <a:off x="6714385" y="4643550"/>
            <a:ext cx="2502624" cy="970587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76200" dir="1224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6"/>
          <p:cNvSpPr/>
          <p:nvPr/>
        </p:nvSpPr>
        <p:spPr>
          <a:xfrm rot="10800000" flipH="1">
            <a:off x="7127305" y="4775284"/>
            <a:ext cx="2092885" cy="779332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66675" dir="1224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16"/>
          <p:cNvGrpSpPr/>
          <p:nvPr/>
        </p:nvGrpSpPr>
        <p:grpSpPr>
          <a:xfrm rot="-5400000">
            <a:off x="8655000" y="4104377"/>
            <a:ext cx="600300" cy="143100"/>
            <a:chOff x="2985700" y="316300"/>
            <a:chExt cx="600300" cy="143100"/>
          </a:xfrm>
        </p:grpSpPr>
        <p:sp>
          <p:nvSpPr>
            <p:cNvPr id="226" name="Google Shape;226;p16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" name="Google Shape;229;p16"/>
          <p:cNvSpPr/>
          <p:nvPr/>
        </p:nvSpPr>
        <p:spPr>
          <a:xfrm rot="10800000">
            <a:off x="7715700" y="155575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6"/>
          <p:cNvSpPr/>
          <p:nvPr/>
        </p:nvSpPr>
        <p:spPr>
          <a:xfrm>
            <a:off x="8550900" y="445025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6"/>
          <p:cNvSpPr/>
          <p:nvPr/>
        </p:nvSpPr>
        <p:spPr>
          <a:xfrm>
            <a:off x="991150" y="122575"/>
            <a:ext cx="211500" cy="211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6"/>
          <p:cNvSpPr/>
          <p:nvPr/>
        </p:nvSpPr>
        <p:spPr>
          <a:xfrm rot="5400000">
            <a:off x="-443450" y="423115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542855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62" r:id="rId9"/>
    <p:sldLayoutId id="2147483667" r:id="rId10"/>
    <p:sldLayoutId id="2147483668" r:id="rId11"/>
    <p:sldLayoutId id="2147483672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542855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202478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4.emf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4C3C8C-3292-A4D1-DCA3-A701EC96C6B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187138" y="0"/>
            <a:ext cx="4769723" cy="5143499"/>
          </a:xfrm>
          <a:prstGeom prst="rect">
            <a:avLst/>
          </a:prstGeom>
          <a:noFill/>
        </p:spPr>
      </p:pic>
      <p:sp>
        <p:nvSpPr>
          <p:cNvPr id="959" name="Google Shape;39;p1">
            <a:extLst>
              <a:ext uri="{FF2B5EF4-FFF2-40B4-BE49-F238E27FC236}">
                <a16:creationId xmlns:a16="http://schemas.microsoft.com/office/drawing/2014/main" id="{B49C25CF-301A-9809-7686-1EE8EC9EF23A}"/>
              </a:ext>
            </a:extLst>
          </p:cNvPr>
          <p:cNvSpPr txBox="1">
            <a:spLocks/>
          </p:cNvSpPr>
          <p:nvPr/>
        </p:nvSpPr>
        <p:spPr>
          <a:xfrm>
            <a:off x="599185" y="1067736"/>
            <a:ext cx="8269941" cy="9869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0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sym typeface="Fira Sans Extra Condensed SemiBold"/>
              </a:rPr>
              <a:t>IDENTIFIKASI KEMATANGAN BUAH SIRSAK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sym typeface="Fira Sans Extra Condensed SemiBold"/>
              </a:rPr>
              <a:t>BERDASARKAN TEKSTUR DAN WARNA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sym typeface="Fira Sans Extra Condensed SemiBold"/>
              </a:rPr>
              <a:t>MENGGUNAKAN METODE CONVOLUTIONAL NEURAL NETWORK</a:t>
            </a:r>
          </a:p>
        </p:txBody>
      </p:sp>
      <p:cxnSp>
        <p:nvCxnSpPr>
          <p:cNvPr id="960" name="Google Shape;44;p1">
            <a:extLst>
              <a:ext uri="{FF2B5EF4-FFF2-40B4-BE49-F238E27FC236}">
                <a16:creationId xmlns:a16="http://schemas.microsoft.com/office/drawing/2014/main" id="{6669B344-48C8-50DA-EED5-F25F5ABFFFE5}"/>
              </a:ext>
            </a:extLst>
          </p:cNvPr>
          <p:cNvCxnSpPr>
            <a:cxnSpLocks/>
          </p:cNvCxnSpPr>
          <p:nvPr/>
        </p:nvCxnSpPr>
        <p:spPr>
          <a:xfrm>
            <a:off x="2247254" y="2285867"/>
            <a:ext cx="6880328" cy="0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61" name="Google Shape;41;p1">
            <a:extLst>
              <a:ext uri="{FF2B5EF4-FFF2-40B4-BE49-F238E27FC236}">
                <a16:creationId xmlns:a16="http://schemas.microsoft.com/office/drawing/2014/main" id="{4A7782A0-36B5-697A-5171-EA101464DD5E}"/>
              </a:ext>
            </a:extLst>
          </p:cNvPr>
          <p:cNvSpPr txBox="1"/>
          <p:nvPr/>
        </p:nvSpPr>
        <p:spPr>
          <a:xfrm>
            <a:off x="2946442" y="4065220"/>
            <a:ext cx="3575428" cy="68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PROGRAM STUDI MATEMATIKA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FAKULTAS MATEMATIKA DAN ILMU PENGETAHUAN ALAM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UNIVERSITAS NEGERI YOGYAKARTA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2022</a:t>
            </a:r>
            <a:endParaRPr kumimoji="0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62" name="Google Shape;42;p1">
            <a:extLst>
              <a:ext uri="{FF2B5EF4-FFF2-40B4-BE49-F238E27FC236}">
                <a16:creationId xmlns:a16="http://schemas.microsoft.com/office/drawing/2014/main" id="{D8280A85-4DBE-3E2F-6C6F-66D7A0CC2A92}"/>
              </a:ext>
            </a:extLst>
          </p:cNvPr>
          <p:cNvSpPr txBox="1"/>
          <p:nvPr/>
        </p:nvSpPr>
        <p:spPr>
          <a:xfrm>
            <a:off x="1420712" y="2857633"/>
            <a:ext cx="2460207" cy="58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 defTabSz="685800">
              <a:buClrTx/>
            </a:pPr>
            <a:r>
              <a:rPr lang="en-US" sz="1050" b="1" kern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Disusun</a:t>
            </a:r>
            <a:r>
              <a:rPr lang="en-US" sz="1050" b="1" kern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oleh:</a:t>
            </a:r>
            <a:endParaRPr sz="1050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Kharisma Nur’aisyah</a:t>
            </a:r>
            <a:endParaRPr sz="1050" kern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NIM 18305141031</a:t>
            </a:r>
            <a:endParaRPr sz="1050" kern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3" name="Google Shape;43;p1">
            <a:extLst>
              <a:ext uri="{FF2B5EF4-FFF2-40B4-BE49-F238E27FC236}">
                <a16:creationId xmlns:a16="http://schemas.microsoft.com/office/drawing/2014/main" id="{E5278D5B-00E6-9401-4010-601B9C2F6B4F}"/>
              </a:ext>
            </a:extLst>
          </p:cNvPr>
          <p:cNvSpPr txBox="1"/>
          <p:nvPr/>
        </p:nvSpPr>
        <p:spPr>
          <a:xfrm>
            <a:off x="5328689" y="2862996"/>
            <a:ext cx="2427843" cy="58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Dosen</a:t>
            </a: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Pembimbing</a:t>
            </a: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: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Dr. Sri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Andayani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,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S.Si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.,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M.Kom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.</a:t>
            </a: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NIP  197204261997022001</a:t>
            </a:r>
            <a:endParaRPr kumimoji="0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964" name="Google Shape;40;p1">
            <a:extLst>
              <a:ext uri="{FF2B5EF4-FFF2-40B4-BE49-F238E27FC236}">
                <a16:creationId xmlns:a16="http://schemas.microsoft.com/office/drawing/2014/main" id="{CC31A3D3-4D25-D83E-775E-4AAD5DA9752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3002" y="444308"/>
            <a:ext cx="720000" cy="736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8668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morant Unicase" panose="020B0604020202020204" charset="0"/>
                <a:ea typeface="Fira Sans Extra Condensed"/>
                <a:cs typeface="Cormorant Unicase" panose="020B0604020202020204" charset="0"/>
                <a:sym typeface="Fira Sans Extra Condensed"/>
              </a:rPr>
              <a:t>AKUISISI CITRA</a:t>
            </a:r>
            <a:endParaRPr kumimoji="0" lang="id-ID" sz="2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rmorant Unicase" panose="020B0604020202020204" charset="0"/>
              <a:ea typeface="Fira Sans Extra Condensed"/>
              <a:cs typeface="Cormorant Unicase" panose="020B0604020202020204" charset="0"/>
              <a:sym typeface="Fira Sans Extra Condensed"/>
            </a:endParaRPr>
          </a:p>
        </p:txBody>
      </p:sp>
      <p:sp>
        <p:nvSpPr>
          <p:cNvPr id="9" name="Google Shape;622;p21">
            <a:extLst>
              <a:ext uri="{FF2B5EF4-FFF2-40B4-BE49-F238E27FC236}">
                <a16:creationId xmlns:a16="http://schemas.microsoft.com/office/drawing/2014/main" id="{392C8198-53B6-8C69-F06E-B1CE2A28ABF9}"/>
              </a:ext>
            </a:extLst>
          </p:cNvPr>
          <p:cNvSpPr/>
          <p:nvPr/>
        </p:nvSpPr>
        <p:spPr>
          <a:xfrm>
            <a:off x="1958693" y="424242"/>
            <a:ext cx="604500" cy="604500"/>
          </a:xfrm>
          <a:prstGeom prst="ellipse">
            <a:avLst/>
          </a:prstGeom>
          <a:solidFill>
            <a:srgbClr val="E4EA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91" name="Google Shape;2107;p40">
            <a:extLst>
              <a:ext uri="{FF2B5EF4-FFF2-40B4-BE49-F238E27FC236}">
                <a16:creationId xmlns:a16="http://schemas.microsoft.com/office/drawing/2014/main" id="{7591A007-8630-B68A-EDC4-1866943A3A88}"/>
              </a:ext>
            </a:extLst>
          </p:cNvPr>
          <p:cNvGrpSpPr/>
          <p:nvPr/>
        </p:nvGrpSpPr>
        <p:grpSpPr>
          <a:xfrm>
            <a:off x="2969415" y="1604073"/>
            <a:ext cx="1406162" cy="1142890"/>
            <a:chOff x="2208804" y="1565648"/>
            <a:chExt cx="1406162" cy="1142890"/>
          </a:xfrm>
        </p:grpSpPr>
        <p:sp>
          <p:nvSpPr>
            <p:cNvPr id="211" name="Google Shape;2108;p40">
              <a:extLst>
                <a:ext uri="{FF2B5EF4-FFF2-40B4-BE49-F238E27FC236}">
                  <a16:creationId xmlns:a16="http://schemas.microsoft.com/office/drawing/2014/main" id="{ED38A995-A989-2614-D4A7-86CB34B0204B}"/>
                </a:ext>
              </a:extLst>
            </p:cNvPr>
            <p:cNvSpPr/>
            <p:nvPr/>
          </p:nvSpPr>
          <p:spPr>
            <a:xfrm>
              <a:off x="2848338" y="2434938"/>
              <a:ext cx="273600" cy="273600"/>
            </a:xfrm>
            <a:prstGeom prst="ellipse">
              <a:avLst/>
            </a:prstGeom>
            <a:solidFill>
              <a:srgbClr val="855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" name="Google Shape;2110;p40">
              <a:extLst>
                <a:ext uri="{FF2B5EF4-FFF2-40B4-BE49-F238E27FC236}">
                  <a16:creationId xmlns:a16="http://schemas.microsoft.com/office/drawing/2014/main" id="{F287CA2F-D84C-A23F-E1C1-1F4D3327F2F6}"/>
                </a:ext>
              </a:extLst>
            </p:cNvPr>
            <p:cNvSpPr/>
            <p:nvPr/>
          </p:nvSpPr>
          <p:spPr>
            <a:xfrm>
              <a:off x="2208804" y="1565648"/>
              <a:ext cx="447000" cy="447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8553CE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8553CE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" name="Google Shape;2112;p40">
              <a:extLst>
                <a:ext uri="{FF2B5EF4-FFF2-40B4-BE49-F238E27FC236}">
                  <a16:creationId xmlns:a16="http://schemas.microsoft.com/office/drawing/2014/main" id="{FEB8C191-35D5-07BB-AF55-1BA15FFCF450}"/>
                </a:ext>
              </a:extLst>
            </p:cNvPr>
            <p:cNvSpPr txBox="1"/>
            <p:nvPr/>
          </p:nvSpPr>
          <p:spPr>
            <a:xfrm>
              <a:off x="2355297" y="1702448"/>
              <a:ext cx="1259669" cy="447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Resize &amp; Cropping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92" name="Google Shape;2114;p40">
            <a:extLst>
              <a:ext uri="{FF2B5EF4-FFF2-40B4-BE49-F238E27FC236}">
                <a16:creationId xmlns:a16="http://schemas.microsoft.com/office/drawing/2014/main" id="{D4FB8E89-A7C6-D55B-5068-E5230754D236}"/>
              </a:ext>
            </a:extLst>
          </p:cNvPr>
          <p:cNvGrpSpPr/>
          <p:nvPr/>
        </p:nvGrpSpPr>
        <p:grpSpPr>
          <a:xfrm>
            <a:off x="7155191" y="1524291"/>
            <a:ext cx="1544419" cy="1001554"/>
            <a:chOff x="5329847" y="1706984"/>
            <a:chExt cx="1544419" cy="1001554"/>
          </a:xfrm>
        </p:grpSpPr>
        <p:sp>
          <p:nvSpPr>
            <p:cNvPr id="205" name="Google Shape;2115;p40">
              <a:extLst>
                <a:ext uri="{FF2B5EF4-FFF2-40B4-BE49-F238E27FC236}">
                  <a16:creationId xmlns:a16="http://schemas.microsoft.com/office/drawing/2014/main" id="{066547B0-7D31-76DB-1CBA-FED166FC06E1}"/>
                </a:ext>
              </a:extLst>
            </p:cNvPr>
            <p:cNvSpPr/>
            <p:nvPr/>
          </p:nvSpPr>
          <p:spPr>
            <a:xfrm>
              <a:off x="6022588" y="2434938"/>
              <a:ext cx="273600" cy="273600"/>
            </a:xfrm>
            <a:prstGeom prst="ellipse">
              <a:avLst/>
            </a:prstGeom>
            <a:solidFill>
              <a:srgbClr val="6AC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" name="Google Shape;2117;p40">
              <a:extLst>
                <a:ext uri="{FF2B5EF4-FFF2-40B4-BE49-F238E27FC236}">
                  <a16:creationId xmlns:a16="http://schemas.microsoft.com/office/drawing/2014/main" id="{824DDDE7-255F-2500-D7AB-C6EFCFDBBEFC}"/>
                </a:ext>
              </a:extLst>
            </p:cNvPr>
            <p:cNvSpPr/>
            <p:nvPr/>
          </p:nvSpPr>
          <p:spPr>
            <a:xfrm>
              <a:off x="5329847" y="1706984"/>
              <a:ext cx="447000" cy="447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6AC7A1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6AC7A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" name="Google Shape;2119;p40">
              <a:extLst>
                <a:ext uri="{FF2B5EF4-FFF2-40B4-BE49-F238E27FC236}">
                  <a16:creationId xmlns:a16="http://schemas.microsoft.com/office/drawing/2014/main" id="{DC28EDD2-BB03-6418-E01A-78AAF8F89FC3}"/>
                </a:ext>
              </a:extLst>
            </p:cNvPr>
            <p:cNvSpPr txBox="1"/>
            <p:nvPr/>
          </p:nvSpPr>
          <p:spPr>
            <a:xfrm>
              <a:off x="5530100" y="1843784"/>
              <a:ext cx="1344166" cy="447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Pembagian Data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93" name="Google Shape;2122;p40">
            <a:extLst>
              <a:ext uri="{FF2B5EF4-FFF2-40B4-BE49-F238E27FC236}">
                <a16:creationId xmlns:a16="http://schemas.microsoft.com/office/drawing/2014/main" id="{E917FD10-EBB7-2388-0257-72AE867D1C3F}"/>
              </a:ext>
            </a:extLst>
          </p:cNvPr>
          <p:cNvGrpSpPr/>
          <p:nvPr/>
        </p:nvGrpSpPr>
        <p:grpSpPr>
          <a:xfrm>
            <a:off x="842766" y="1654971"/>
            <a:ext cx="1616327" cy="2438789"/>
            <a:chOff x="409847" y="1568833"/>
            <a:chExt cx="1616327" cy="2438789"/>
          </a:xfrm>
        </p:grpSpPr>
        <p:sp>
          <p:nvSpPr>
            <p:cNvPr id="199" name="Google Shape;2123;p40">
              <a:extLst>
                <a:ext uri="{FF2B5EF4-FFF2-40B4-BE49-F238E27FC236}">
                  <a16:creationId xmlns:a16="http://schemas.microsoft.com/office/drawing/2014/main" id="{A0693106-D90E-B889-E625-6D0FE39C07FF}"/>
                </a:ext>
              </a:extLst>
            </p:cNvPr>
            <p:cNvSpPr/>
            <p:nvPr/>
          </p:nvSpPr>
          <p:spPr>
            <a:xfrm>
              <a:off x="1260500" y="3172538"/>
              <a:ext cx="273600" cy="273600"/>
            </a:xfrm>
            <a:prstGeom prst="ellipse">
              <a:avLst/>
            </a:prstGeom>
            <a:solidFill>
              <a:srgbClr val="F372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" name="Google Shape;2124;p40">
              <a:extLst>
                <a:ext uri="{FF2B5EF4-FFF2-40B4-BE49-F238E27FC236}">
                  <a16:creationId xmlns:a16="http://schemas.microsoft.com/office/drawing/2014/main" id="{5561F0DC-AE6C-F313-BB82-42C24826FAD9}"/>
                </a:ext>
              </a:extLst>
            </p:cNvPr>
            <p:cNvSpPr/>
            <p:nvPr/>
          </p:nvSpPr>
          <p:spPr>
            <a:xfrm>
              <a:off x="409847" y="3419777"/>
              <a:ext cx="447000" cy="447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3729B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3729B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" name="Google Shape;2126;p40">
              <a:extLst>
                <a:ext uri="{FF2B5EF4-FFF2-40B4-BE49-F238E27FC236}">
                  <a16:creationId xmlns:a16="http://schemas.microsoft.com/office/drawing/2014/main" id="{FDA671AA-5500-AAC0-BB3E-DDD86F3EF2A5}"/>
                </a:ext>
              </a:extLst>
            </p:cNvPr>
            <p:cNvSpPr txBox="1"/>
            <p:nvPr/>
          </p:nvSpPr>
          <p:spPr>
            <a:xfrm>
              <a:off x="680932" y="3560229"/>
              <a:ext cx="1345242" cy="447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Pengambilan Citra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2" name="Google Shape;2128;p40">
              <a:extLst>
                <a:ext uri="{FF2B5EF4-FFF2-40B4-BE49-F238E27FC236}">
                  <a16:creationId xmlns:a16="http://schemas.microsoft.com/office/drawing/2014/main" id="{11FCF3C1-E6F7-1FD9-8454-C65CA73FF624}"/>
                </a:ext>
              </a:extLst>
            </p:cNvPr>
            <p:cNvSpPr/>
            <p:nvPr/>
          </p:nvSpPr>
          <p:spPr>
            <a:xfrm>
              <a:off x="1141214" y="1568833"/>
              <a:ext cx="513029" cy="491933"/>
            </a:xfrm>
            <a:custGeom>
              <a:avLst/>
              <a:gdLst/>
              <a:ahLst/>
              <a:cxnLst/>
              <a:rect l="l" t="t" r="r" b="b"/>
              <a:pathLst>
                <a:path w="3406" h="3266" extrusionOk="0">
                  <a:moveTo>
                    <a:pt x="2035" y="293"/>
                  </a:moveTo>
                  <a:cubicBezTo>
                    <a:pt x="2280" y="293"/>
                    <a:pt x="2526" y="385"/>
                    <a:pt x="2710" y="574"/>
                  </a:cubicBezTo>
                  <a:cubicBezTo>
                    <a:pt x="3083" y="942"/>
                    <a:pt x="3083" y="1550"/>
                    <a:pt x="2710" y="1924"/>
                  </a:cubicBezTo>
                  <a:cubicBezTo>
                    <a:pt x="2523" y="2110"/>
                    <a:pt x="2279" y="2204"/>
                    <a:pt x="2035" y="2204"/>
                  </a:cubicBezTo>
                  <a:cubicBezTo>
                    <a:pt x="1791" y="2204"/>
                    <a:pt x="1547" y="2110"/>
                    <a:pt x="1360" y="1924"/>
                  </a:cubicBezTo>
                  <a:cubicBezTo>
                    <a:pt x="987" y="1550"/>
                    <a:pt x="987" y="942"/>
                    <a:pt x="1360" y="574"/>
                  </a:cubicBezTo>
                  <a:cubicBezTo>
                    <a:pt x="1544" y="385"/>
                    <a:pt x="1790" y="293"/>
                    <a:pt x="2035" y="293"/>
                  </a:cubicBezTo>
                  <a:close/>
                  <a:moveTo>
                    <a:pt x="2036" y="0"/>
                  </a:moveTo>
                  <a:cubicBezTo>
                    <a:pt x="1717" y="0"/>
                    <a:pt x="1398" y="121"/>
                    <a:pt x="1156" y="364"/>
                  </a:cubicBezTo>
                  <a:cubicBezTo>
                    <a:pt x="695" y="824"/>
                    <a:pt x="670" y="1550"/>
                    <a:pt x="1074" y="2036"/>
                  </a:cubicBezTo>
                  <a:lnTo>
                    <a:pt x="941" y="2169"/>
                  </a:lnTo>
                  <a:lnTo>
                    <a:pt x="925" y="2149"/>
                  </a:lnTo>
                  <a:cubicBezTo>
                    <a:pt x="897" y="2120"/>
                    <a:pt x="863" y="2106"/>
                    <a:pt x="828" y="2106"/>
                  </a:cubicBezTo>
                  <a:cubicBezTo>
                    <a:pt x="794" y="2106"/>
                    <a:pt x="759" y="2120"/>
                    <a:pt x="731" y="2149"/>
                  </a:cubicBezTo>
                  <a:lnTo>
                    <a:pt x="51" y="2829"/>
                  </a:lnTo>
                  <a:cubicBezTo>
                    <a:pt x="0" y="2880"/>
                    <a:pt x="0" y="2967"/>
                    <a:pt x="51" y="3018"/>
                  </a:cubicBezTo>
                  <a:lnTo>
                    <a:pt x="153" y="3125"/>
                  </a:lnTo>
                  <a:lnTo>
                    <a:pt x="261" y="3227"/>
                  </a:lnTo>
                  <a:cubicBezTo>
                    <a:pt x="286" y="3253"/>
                    <a:pt x="321" y="3266"/>
                    <a:pt x="355" y="3266"/>
                  </a:cubicBezTo>
                  <a:cubicBezTo>
                    <a:pt x="390" y="3266"/>
                    <a:pt x="424" y="3253"/>
                    <a:pt x="450" y="3227"/>
                  </a:cubicBezTo>
                  <a:lnTo>
                    <a:pt x="1130" y="2547"/>
                  </a:lnTo>
                  <a:cubicBezTo>
                    <a:pt x="1181" y="2491"/>
                    <a:pt x="1181" y="2404"/>
                    <a:pt x="1130" y="2353"/>
                  </a:cubicBezTo>
                  <a:lnTo>
                    <a:pt x="1115" y="2338"/>
                  </a:lnTo>
                  <a:lnTo>
                    <a:pt x="1242" y="2210"/>
                  </a:lnTo>
                  <a:cubicBezTo>
                    <a:pt x="1473" y="2399"/>
                    <a:pt x="1754" y="2491"/>
                    <a:pt x="2035" y="2491"/>
                  </a:cubicBezTo>
                  <a:cubicBezTo>
                    <a:pt x="2357" y="2491"/>
                    <a:pt x="2674" y="2374"/>
                    <a:pt x="2919" y="2128"/>
                  </a:cubicBezTo>
                  <a:cubicBezTo>
                    <a:pt x="3405" y="1642"/>
                    <a:pt x="3405" y="850"/>
                    <a:pt x="2919" y="364"/>
                  </a:cubicBezTo>
                  <a:cubicBezTo>
                    <a:pt x="2674" y="121"/>
                    <a:pt x="2354" y="0"/>
                    <a:pt x="20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4" name="Google Shape;2129;p40">
            <a:extLst>
              <a:ext uri="{FF2B5EF4-FFF2-40B4-BE49-F238E27FC236}">
                <a16:creationId xmlns:a16="http://schemas.microsoft.com/office/drawing/2014/main" id="{E0EE1209-7990-EEBE-A246-EDB1CC842D80}"/>
              </a:ext>
            </a:extLst>
          </p:cNvPr>
          <p:cNvGrpSpPr/>
          <p:nvPr/>
        </p:nvGrpSpPr>
        <p:grpSpPr>
          <a:xfrm>
            <a:off x="4727020" y="3455815"/>
            <a:ext cx="1563656" cy="742348"/>
            <a:chOff x="3638719" y="3172538"/>
            <a:chExt cx="1563656" cy="742348"/>
          </a:xfrm>
        </p:grpSpPr>
        <p:sp>
          <p:nvSpPr>
            <p:cNvPr id="193" name="Google Shape;2130;p40">
              <a:extLst>
                <a:ext uri="{FF2B5EF4-FFF2-40B4-BE49-F238E27FC236}">
                  <a16:creationId xmlns:a16="http://schemas.microsoft.com/office/drawing/2014/main" id="{C9890FD7-F3E7-FA23-28B6-C62D775B47A3}"/>
                </a:ext>
              </a:extLst>
            </p:cNvPr>
            <p:cNvSpPr/>
            <p:nvPr/>
          </p:nvSpPr>
          <p:spPr>
            <a:xfrm>
              <a:off x="4435725" y="3172538"/>
              <a:ext cx="273600" cy="273600"/>
            </a:xfrm>
            <a:prstGeom prst="ellipse">
              <a:avLst/>
            </a:prstGeom>
            <a:solidFill>
              <a:srgbClr val="1398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5" name="Google Shape;2132;p40">
              <a:extLst>
                <a:ext uri="{FF2B5EF4-FFF2-40B4-BE49-F238E27FC236}">
                  <a16:creationId xmlns:a16="http://schemas.microsoft.com/office/drawing/2014/main" id="{13B5E572-C221-17F8-CF57-B0472807AA05}"/>
                </a:ext>
              </a:extLst>
            </p:cNvPr>
            <p:cNvSpPr/>
            <p:nvPr/>
          </p:nvSpPr>
          <p:spPr>
            <a:xfrm>
              <a:off x="3638719" y="3467886"/>
              <a:ext cx="447000" cy="447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1398B4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1398B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7" name="Google Shape;2134;p40">
              <a:extLst>
                <a:ext uri="{FF2B5EF4-FFF2-40B4-BE49-F238E27FC236}">
                  <a16:creationId xmlns:a16="http://schemas.microsoft.com/office/drawing/2014/main" id="{EEFFF762-E30A-9702-847F-1D05CD9FF372}"/>
                </a:ext>
              </a:extLst>
            </p:cNvPr>
            <p:cNvSpPr txBox="1"/>
            <p:nvPr/>
          </p:nvSpPr>
          <p:spPr>
            <a:xfrm>
              <a:off x="3942706" y="3461694"/>
              <a:ext cx="1259669" cy="447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ImageFilter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95" name="Google Shape;2136;p40">
            <a:extLst>
              <a:ext uri="{FF2B5EF4-FFF2-40B4-BE49-F238E27FC236}">
                <a16:creationId xmlns:a16="http://schemas.microsoft.com/office/drawing/2014/main" id="{342428DE-E8EE-0092-A450-44B8C7C0511A}"/>
              </a:ext>
            </a:extLst>
          </p:cNvPr>
          <p:cNvGrpSpPr/>
          <p:nvPr/>
        </p:nvGrpSpPr>
        <p:grpSpPr>
          <a:xfrm>
            <a:off x="3522994" y="3809004"/>
            <a:ext cx="446988" cy="440893"/>
            <a:chOff x="4346719" y="1517235"/>
            <a:chExt cx="513013" cy="506018"/>
          </a:xfrm>
        </p:grpSpPr>
        <p:sp>
          <p:nvSpPr>
            <p:cNvPr id="190" name="Google Shape;2137;p40">
              <a:extLst>
                <a:ext uri="{FF2B5EF4-FFF2-40B4-BE49-F238E27FC236}">
                  <a16:creationId xmlns:a16="http://schemas.microsoft.com/office/drawing/2014/main" id="{920A4441-B637-6930-9701-757FF6B15044}"/>
                </a:ext>
              </a:extLst>
            </p:cNvPr>
            <p:cNvSpPr/>
            <p:nvPr/>
          </p:nvSpPr>
          <p:spPr>
            <a:xfrm>
              <a:off x="4412753" y="1517235"/>
              <a:ext cx="446979" cy="439987"/>
            </a:xfrm>
            <a:custGeom>
              <a:avLst/>
              <a:gdLst/>
              <a:ahLst/>
              <a:cxnLst/>
              <a:rect l="l" t="t" r="r" b="b"/>
              <a:pathLst>
                <a:path w="2491" h="2452" extrusionOk="0">
                  <a:moveTo>
                    <a:pt x="2048" y="0"/>
                  </a:moveTo>
                  <a:cubicBezTo>
                    <a:pt x="1944" y="0"/>
                    <a:pt x="1839" y="40"/>
                    <a:pt x="1759" y="120"/>
                  </a:cubicBezTo>
                  <a:lnTo>
                    <a:pt x="1555" y="319"/>
                  </a:lnTo>
                  <a:lnTo>
                    <a:pt x="0" y="1873"/>
                  </a:lnTo>
                  <a:lnTo>
                    <a:pt x="287" y="2160"/>
                  </a:lnTo>
                  <a:lnTo>
                    <a:pt x="578" y="2451"/>
                  </a:lnTo>
                  <a:lnTo>
                    <a:pt x="2132" y="897"/>
                  </a:lnTo>
                  <a:lnTo>
                    <a:pt x="2332" y="692"/>
                  </a:lnTo>
                  <a:cubicBezTo>
                    <a:pt x="2490" y="534"/>
                    <a:pt x="2490" y="278"/>
                    <a:pt x="2332" y="120"/>
                  </a:cubicBezTo>
                  <a:cubicBezTo>
                    <a:pt x="2332" y="115"/>
                    <a:pt x="2332" y="115"/>
                    <a:pt x="2332" y="115"/>
                  </a:cubicBezTo>
                  <a:cubicBezTo>
                    <a:pt x="2253" y="39"/>
                    <a:pt x="2151" y="0"/>
                    <a:pt x="20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" name="Google Shape;2138;p40">
              <a:extLst>
                <a:ext uri="{FF2B5EF4-FFF2-40B4-BE49-F238E27FC236}">
                  <a16:creationId xmlns:a16="http://schemas.microsoft.com/office/drawing/2014/main" id="{621334FF-5223-41EB-9B39-A293CE37D5FB}"/>
                </a:ext>
              </a:extLst>
            </p:cNvPr>
            <p:cNvSpPr/>
            <p:nvPr/>
          </p:nvSpPr>
          <p:spPr>
            <a:xfrm>
              <a:off x="4346719" y="1923125"/>
              <a:ext cx="146062" cy="100128"/>
            </a:xfrm>
            <a:custGeom>
              <a:avLst/>
              <a:gdLst/>
              <a:ahLst/>
              <a:cxnLst/>
              <a:rect l="l" t="t" r="r" b="b"/>
              <a:pathLst>
                <a:path w="814" h="558" extrusionOk="0">
                  <a:moveTo>
                    <a:pt x="558" y="0"/>
                  </a:moveTo>
                  <a:lnTo>
                    <a:pt x="0" y="557"/>
                  </a:lnTo>
                  <a:lnTo>
                    <a:pt x="813" y="256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" name="Google Shape;2139;p40">
              <a:extLst>
                <a:ext uri="{FF2B5EF4-FFF2-40B4-BE49-F238E27FC236}">
                  <a16:creationId xmlns:a16="http://schemas.microsoft.com/office/drawing/2014/main" id="{C9D17A28-802E-87D6-0E6C-E7E473B54C31}"/>
                </a:ext>
              </a:extLst>
            </p:cNvPr>
            <p:cNvSpPr/>
            <p:nvPr/>
          </p:nvSpPr>
          <p:spPr>
            <a:xfrm>
              <a:off x="4346719" y="1876292"/>
              <a:ext cx="100126" cy="146961"/>
            </a:xfrm>
            <a:custGeom>
              <a:avLst/>
              <a:gdLst/>
              <a:ahLst/>
              <a:cxnLst/>
              <a:rect l="l" t="t" r="r" b="b"/>
              <a:pathLst>
                <a:path w="558" h="819" extrusionOk="0">
                  <a:moveTo>
                    <a:pt x="297" y="0"/>
                  </a:moveTo>
                  <a:lnTo>
                    <a:pt x="41" y="701"/>
                  </a:lnTo>
                  <a:lnTo>
                    <a:pt x="0" y="818"/>
                  </a:lnTo>
                  <a:lnTo>
                    <a:pt x="558" y="261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6" name="Google Shape;2148;p40">
            <a:extLst>
              <a:ext uri="{FF2B5EF4-FFF2-40B4-BE49-F238E27FC236}">
                <a16:creationId xmlns:a16="http://schemas.microsoft.com/office/drawing/2014/main" id="{F39EC02B-564D-04CC-9062-7F28E13B06A5}"/>
              </a:ext>
            </a:extLst>
          </p:cNvPr>
          <p:cNvSpPr/>
          <p:nvPr/>
        </p:nvSpPr>
        <p:spPr>
          <a:xfrm>
            <a:off x="7291955" y="3646367"/>
            <a:ext cx="513046" cy="409116"/>
          </a:xfrm>
          <a:custGeom>
            <a:avLst/>
            <a:gdLst/>
            <a:ahLst/>
            <a:cxnLst/>
            <a:rect l="l" t="t" r="r" b="b"/>
            <a:pathLst>
              <a:path w="3687" h="2940" extrusionOk="0">
                <a:moveTo>
                  <a:pt x="1585" y="87"/>
                </a:moveTo>
                <a:cubicBezTo>
                  <a:pt x="1422" y="87"/>
                  <a:pt x="1284" y="220"/>
                  <a:pt x="1284" y="389"/>
                </a:cubicBezTo>
                <a:cubicBezTo>
                  <a:pt x="1284" y="552"/>
                  <a:pt x="1422" y="690"/>
                  <a:pt x="1585" y="690"/>
                </a:cubicBezTo>
                <a:lnTo>
                  <a:pt x="3380" y="690"/>
                </a:lnTo>
                <a:cubicBezTo>
                  <a:pt x="3549" y="690"/>
                  <a:pt x="3687" y="552"/>
                  <a:pt x="3687" y="389"/>
                </a:cubicBezTo>
                <a:cubicBezTo>
                  <a:pt x="3687" y="220"/>
                  <a:pt x="3549" y="87"/>
                  <a:pt x="3380" y="87"/>
                </a:cubicBezTo>
                <a:close/>
                <a:moveTo>
                  <a:pt x="384" y="0"/>
                </a:moveTo>
                <a:cubicBezTo>
                  <a:pt x="169" y="0"/>
                  <a:pt x="0" y="174"/>
                  <a:pt x="0" y="389"/>
                </a:cubicBezTo>
                <a:cubicBezTo>
                  <a:pt x="0" y="603"/>
                  <a:pt x="169" y="777"/>
                  <a:pt x="384" y="777"/>
                </a:cubicBezTo>
                <a:cubicBezTo>
                  <a:pt x="599" y="777"/>
                  <a:pt x="772" y="603"/>
                  <a:pt x="772" y="389"/>
                </a:cubicBezTo>
                <a:cubicBezTo>
                  <a:pt x="772" y="174"/>
                  <a:pt x="599" y="0"/>
                  <a:pt x="384" y="0"/>
                </a:cubicBezTo>
                <a:close/>
                <a:moveTo>
                  <a:pt x="596" y="1294"/>
                </a:moveTo>
                <a:cubicBezTo>
                  <a:pt x="611" y="1294"/>
                  <a:pt x="627" y="1299"/>
                  <a:pt x="640" y="1309"/>
                </a:cubicBezTo>
                <a:cubicBezTo>
                  <a:pt x="665" y="1334"/>
                  <a:pt x="665" y="1375"/>
                  <a:pt x="640" y="1396"/>
                </a:cubicBezTo>
                <a:lnTo>
                  <a:pt x="333" y="1708"/>
                </a:lnTo>
                <a:cubicBezTo>
                  <a:pt x="323" y="1718"/>
                  <a:pt x="307" y="1723"/>
                  <a:pt x="287" y="1723"/>
                </a:cubicBezTo>
                <a:cubicBezTo>
                  <a:pt x="271" y="1723"/>
                  <a:pt x="256" y="1718"/>
                  <a:pt x="246" y="1708"/>
                </a:cubicBezTo>
                <a:lnTo>
                  <a:pt x="113" y="1570"/>
                </a:lnTo>
                <a:cubicBezTo>
                  <a:pt x="87" y="1544"/>
                  <a:pt x="87" y="1508"/>
                  <a:pt x="113" y="1483"/>
                </a:cubicBezTo>
                <a:cubicBezTo>
                  <a:pt x="123" y="1470"/>
                  <a:pt x="138" y="1464"/>
                  <a:pt x="154" y="1464"/>
                </a:cubicBezTo>
                <a:cubicBezTo>
                  <a:pt x="169" y="1464"/>
                  <a:pt x="184" y="1470"/>
                  <a:pt x="195" y="1483"/>
                </a:cubicBezTo>
                <a:lnTo>
                  <a:pt x="287" y="1575"/>
                </a:lnTo>
                <a:lnTo>
                  <a:pt x="553" y="1309"/>
                </a:lnTo>
                <a:cubicBezTo>
                  <a:pt x="565" y="1299"/>
                  <a:pt x="581" y="1294"/>
                  <a:pt x="596" y="1294"/>
                </a:cubicBezTo>
                <a:close/>
                <a:moveTo>
                  <a:pt x="1585" y="1156"/>
                </a:moveTo>
                <a:cubicBezTo>
                  <a:pt x="1422" y="1156"/>
                  <a:pt x="1284" y="1294"/>
                  <a:pt x="1284" y="1457"/>
                </a:cubicBezTo>
                <a:cubicBezTo>
                  <a:pt x="1284" y="1626"/>
                  <a:pt x="1422" y="1764"/>
                  <a:pt x="1585" y="1764"/>
                </a:cubicBezTo>
                <a:lnTo>
                  <a:pt x="3380" y="1764"/>
                </a:lnTo>
                <a:cubicBezTo>
                  <a:pt x="3549" y="1764"/>
                  <a:pt x="3687" y="1626"/>
                  <a:pt x="3687" y="1457"/>
                </a:cubicBezTo>
                <a:cubicBezTo>
                  <a:pt x="3687" y="1294"/>
                  <a:pt x="3549" y="1156"/>
                  <a:pt x="3380" y="1156"/>
                </a:cubicBezTo>
                <a:close/>
                <a:moveTo>
                  <a:pt x="384" y="1099"/>
                </a:moveTo>
                <a:cubicBezTo>
                  <a:pt x="169" y="1099"/>
                  <a:pt x="0" y="1273"/>
                  <a:pt x="0" y="1488"/>
                </a:cubicBezTo>
                <a:cubicBezTo>
                  <a:pt x="0" y="1697"/>
                  <a:pt x="169" y="1871"/>
                  <a:pt x="384" y="1871"/>
                </a:cubicBezTo>
                <a:cubicBezTo>
                  <a:pt x="599" y="1871"/>
                  <a:pt x="772" y="1697"/>
                  <a:pt x="772" y="1488"/>
                </a:cubicBezTo>
                <a:cubicBezTo>
                  <a:pt x="772" y="1273"/>
                  <a:pt x="599" y="1099"/>
                  <a:pt x="384" y="1099"/>
                </a:cubicBezTo>
                <a:close/>
                <a:moveTo>
                  <a:pt x="1585" y="2229"/>
                </a:moveTo>
                <a:cubicBezTo>
                  <a:pt x="1422" y="2229"/>
                  <a:pt x="1284" y="2367"/>
                  <a:pt x="1284" y="2531"/>
                </a:cubicBezTo>
                <a:cubicBezTo>
                  <a:pt x="1284" y="2700"/>
                  <a:pt x="1422" y="2833"/>
                  <a:pt x="1585" y="2833"/>
                </a:cubicBezTo>
                <a:lnTo>
                  <a:pt x="3380" y="2833"/>
                </a:lnTo>
                <a:cubicBezTo>
                  <a:pt x="3549" y="2833"/>
                  <a:pt x="3687" y="2700"/>
                  <a:pt x="3687" y="2531"/>
                </a:cubicBezTo>
                <a:cubicBezTo>
                  <a:pt x="3687" y="2367"/>
                  <a:pt x="3549" y="2229"/>
                  <a:pt x="3380" y="2229"/>
                </a:cubicBezTo>
                <a:close/>
                <a:moveTo>
                  <a:pt x="384" y="2163"/>
                </a:moveTo>
                <a:cubicBezTo>
                  <a:pt x="169" y="2163"/>
                  <a:pt x="0" y="2337"/>
                  <a:pt x="0" y="2551"/>
                </a:cubicBezTo>
                <a:cubicBezTo>
                  <a:pt x="0" y="2766"/>
                  <a:pt x="169" y="2940"/>
                  <a:pt x="384" y="2940"/>
                </a:cubicBezTo>
                <a:cubicBezTo>
                  <a:pt x="599" y="2940"/>
                  <a:pt x="772" y="2766"/>
                  <a:pt x="772" y="2551"/>
                </a:cubicBezTo>
                <a:cubicBezTo>
                  <a:pt x="772" y="2337"/>
                  <a:pt x="599" y="2163"/>
                  <a:pt x="384" y="216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97" name="Google Shape;2149;p40">
            <a:extLst>
              <a:ext uri="{FF2B5EF4-FFF2-40B4-BE49-F238E27FC236}">
                <a16:creationId xmlns:a16="http://schemas.microsoft.com/office/drawing/2014/main" id="{C228B069-E50A-AAD4-989D-AF23A0E92D86}"/>
              </a:ext>
            </a:extLst>
          </p:cNvPr>
          <p:cNvGrpSpPr/>
          <p:nvPr/>
        </p:nvGrpSpPr>
        <p:grpSpPr>
          <a:xfrm>
            <a:off x="5425124" y="1899823"/>
            <a:ext cx="513036" cy="471808"/>
            <a:chOff x="5844572" y="3690193"/>
            <a:chExt cx="629646" cy="579049"/>
          </a:xfrm>
        </p:grpSpPr>
        <p:sp>
          <p:nvSpPr>
            <p:cNvPr id="186" name="Google Shape;2150;p40">
              <a:extLst>
                <a:ext uri="{FF2B5EF4-FFF2-40B4-BE49-F238E27FC236}">
                  <a16:creationId xmlns:a16="http://schemas.microsoft.com/office/drawing/2014/main" id="{A977B071-3C02-E279-A433-B3E16E6E5255}"/>
                </a:ext>
              </a:extLst>
            </p:cNvPr>
            <p:cNvSpPr/>
            <p:nvPr/>
          </p:nvSpPr>
          <p:spPr>
            <a:xfrm>
              <a:off x="5873102" y="3772735"/>
              <a:ext cx="572585" cy="372697"/>
            </a:xfrm>
            <a:custGeom>
              <a:avLst/>
              <a:gdLst/>
              <a:ahLst/>
              <a:cxnLst/>
              <a:rect l="l" t="t" r="r" b="b"/>
              <a:pathLst>
                <a:path w="3191" h="2077" extrusionOk="0">
                  <a:moveTo>
                    <a:pt x="2521" y="441"/>
                  </a:moveTo>
                  <a:cubicBezTo>
                    <a:pt x="2557" y="441"/>
                    <a:pt x="2582" y="471"/>
                    <a:pt x="2582" y="502"/>
                  </a:cubicBezTo>
                  <a:lnTo>
                    <a:pt x="2582" y="957"/>
                  </a:lnTo>
                  <a:cubicBezTo>
                    <a:pt x="2582" y="988"/>
                    <a:pt x="2557" y="1018"/>
                    <a:pt x="2521" y="1018"/>
                  </a:cubicBezTo>
                  <a:cubicBezTo>
                    <a:pt x="2485" y="1018"/>
                    <a:pt x="2459" y="988"/>
                    <a:pt x="2459" y="957"/>
                  </a:cubicBezTo>
                  <a:lnTo>
                    <a:pt x="2459" y="661"/>
                  </a:lnTo>
                  <a:lnTo>
                    <a:pt x="1728" y="1392"/>
                  </a:lnTo>
                  <a:cubicBezTo>
                    <a:pt x="1718" y="1402"/>
                    <a:pt x="1703" y="1407"/>
                    <a:pt x="1687" y="1407"/>
                  </a:cubicBezTo>
                  <a:cubicBezTo>
                    <a:pt x="1671" y="1407"/>
                    <a:pt x="1654" y="1402"/>
                    <a:pt x="1641" y="1392"/>
                  </a:cubicBezTo>
                  <a:lnTo>
                    <a:pt x="1386" y="1131"/>
                  </a:lnTo>
                  <a:lnTo>
                    <a:pt x="742" y="1775"/>
                  </a:lnTo>
                  <a:cubicBezTo>
                    <a:pt x="731" y="1785"/>
                    <a:pt x="716" y="1790"/>
                    <a:pt x="701" y="1790"/>
                  </a:cubicBezTo>
                  <a:cubicBezTo>
                    <a:pt x="685" y="1790"/>
                    <a:pt x="670" y="1785"/>
                    <a:pt x="660" y="1775"/>
                  </a:cubicBezTo>
                  <a:cubicBezTo>
                    <a:pt x="634" y="1750"/>
                    <a:pt x="634" y="1714"/>
                    <a:pt x="660" y="1688"/>
                  </a:cubicBezTo>
                  <a:lnTo>
                    <a:pt x="1345" y="1003"/>
                  </a:lnTo>
                  <a:cubicBezTo>
                    <a:pt x="1355" y="993"/>
                    <a:pt x="1370" y="988"/>
                    <a:pt x="1386" y="988"/>
                  </a:cubicBezTo>
                  <a:cubicBezTo>
                    <a:pt x="1401" y="988"/>
                    <a:pt x="1416" y="993"/>
                    <a:pt x="1427" y="1003"/>
                  </a:cubicBezTo>
                  <a:lnTo>
                    <a:pt x="1687" y="1264"/>
                  </a:lnTo>
                  <a:lnTo>
                    <a:pt x="2383" y="563"/>
                  </a:lnTo>
                  <a:lnTo>
                    <a:pt x="2071" y="563"/>
                  </a:lnTo>
                  <a:cubicBezTo>
                    <a:pt x="2035" y="563"/>
                    <a:pt x="2010" y="538"/>
                    <a:pt x="2010" y="502"/>
                  </a:cubicBezTo>
                  <a:cubicBezTo>
                    <a:pt x="2010" y="471"/>
                    <a:pt x="2035" y="441"/>
                    <a:pt x="2071" y="441"/>
                  </a:cubicBezTo>
                  <a:close/>
                  <a:moveTo>
                    <a:pt x="0" y="1"/>
                  </a:moveTo>
                  <a:lnTo>
                    <a:pt x="0" y="2077"/>
                  </a:lnTo>
                  <a:lnTo>
                    <a:pt x="3191" y="2077"/>
                  </a:lnTo>
                  <a:lnTo>
                    <a:pt x="3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7" name="Google Shape;2151;p40">
              <a:extLst>
                <a:ext uri="{FF2B5EF4-FFF2-40B4-BE49-F238E27FC236}">
                  <a16:creationId xmlns:a16="http://schemas.microsoft.com/office/drawing/2014/main" id="{AB865625-433A-7DF0-AD77-79831DD50A6C}"/>
                </a:ext>
              </a:extLst>
            </p:cNvPr>
            <p:cNvSpPr/>
            <p:nvPr/>
          </p:nvSpPr>
          <p:spPr>
            <a:xfrm>
              <a:off x="5873102" y="4173780"/>
              <a:ext cx="572585" cy="95462"/>
            </a:xfrm>
            <a:custGeom>
              <a:avLst/>
              <a:gdLst/>
              <a:ahLst/>
              <a:cxnLst/>
              <a:rect l="l" t="t" r="r" b="b"/>
              <a:pathLst>
                <a:path w="3191" h="532" extrusionOk="0">
                  <a:moveTo>
                    <a:pt x="0" y="0"/>
                  </a:moveTo>
                  <a:lnTo>
                    <a:pt x="0" y="56"/>
                  </a:lnTo>
                  <a:lnTo>
                    <a:pt x="1539" y="56"/>
                  </a:lnTo>
                  <a:lnTo>
                    <a:pt x="1539" y="133"/>
                  </a:lnTo>
                  <a:cubicBezTo>
                    <a:pt x="1539" y="287"/>
                    <a:pt x="1411" y="409"/>
                    <a:pt x="1258" y="409"/>
                  </a:cubicBezTo>
                  <a:lnTo>
                    <a:pt x="629" y="409"/>
                  </a:lnTo>
                  <a:lnTo>
                    <a:pt x="629" y="532"/>
                  </a:lnTo>
                  <a:lnTo>
                    <a:pt x="2567" y="532"/>
                  </a:lnTo>
                  <a:lnTo>
                    <a:pt x="2567" y="409"/>
                  </a:lnTo>
                  <a:lnTo>
                    <a:pt x="1933" y="409"/>
                  </a:lnTo>
                  <a:cubicBezTo>
                    <a:pt x="1779" y="409"/>
                    <a:pt x="1657" y="287"/>
                    <a:pt x="1657" y="133"/>
                  </a:cubicBezTo>
                  <a:lnTo>
                    <a:pt x="1657" y="56"/>
                  </a:lnTo>
                  <a:lnTo>
                    <a:pt x="3191" y="56"/>
                  </a:lnTo>
                  <a:lnTo>
                    <a:pt x="3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8" name="Google Shape;2152;p40">
              <a:extLst>
                <a:ext uri="{FF2B5EF4-FFF2-40B4-BE49-F238E27FC236}">
                  <a16:creationId xmlns:a16="http://schemas.microsoft.com/office/drawing/2014/main" id="{0A988C06-7B2F-BE8A-50DD-57101A746817}"/>
                </a:ext>
              </a:extLst>
            </p:cNvPr>
            <p:cNvSpPr/>
            <p:nvPr/>
          </p:nvSpPr>
          <p:spPr>
            <a:xfrm>
              <a:off x="5844572" y="3690193"/>
              <a:ext cx="629646" cy="82722"/>
            </a:xfrm>
            <a:custGeom>
              <a:avLst/>
              <a:gdLst/>
              <a:ahLst/>
              <a:cxnLst/>
              <a:rect l="l" t="t" r="r" b="b"/>
              <a:pathLst>
                <a:path w="3509" h="461" extrusionOk="0">
                  <a:moveTo>
                    <a:pt x="1" y="1"/>
                  </a:moveTo>
                  <a:lnTo>
                    <a:pt x="1" y="461"/>
                  </a:lnTo>
                  <a:lnTo>
                    <a:pt x="159" y="354"/>
                  </a:lnTo>
                  <a:lnTo>
                    <a:pt x="3350" y="354"/>
                  </a:lnTo>
                  <a:lnTo>
                    <a:pt x="3508" y="461"/>
                  </a:lnTo>
                  <a:lnTo>
                    <a:pt x="35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9" name="Google Shape;2153;p40">
              <a:extLst>
                <a:ext uri="{FF2B5EF4-FFF2-40B4-BE49-F238E27FC236}">
                  <a16:creationId xmlns:a16="http://schemas.microsoft.com/office/drawing/2014/main" id="{7621DDB1-FF68-C277-2F0C-1DF4135E8FEB}"/>
                </a:ext>
              </a:extLst>
            </p:cNvPr>
            <p:cNvSpPr/>
            <p:nvPr/>
          </p:nvSpPr>
          <p:spPr>
            <a:xfrm>
              <a:off x="5873102" y="4163552"/>
              <a:ext cx="572585" cy="10408"/>
            </a:xfrm>
            <a:custGeom>
              <a:avLst/>
              <a:gdLst/>
              <a:ahLst/>
              <a:cxnLst/>
              <a:rect l="l" t="t" r="r" b="b"/>
              <a:pathLst>
                <a:path w="3191" h="58" extrusionOk="0">
                  <a:moveTo>
                    <a:pt x="0" y="1"/>
                  </a:moveTo>
                  <a:lnTo>
                    <a:pt x="0" y="57"/>
                  </a:lnTo>
                  <a:lnTo>
                    <a:pt x="3191" y="57"/>
                  </a:lnTo>
                  <a:lnTo>
                    <a:pt x="3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cxnSp>
        <p:nvCxnSpPr>
          <p:cNvPr id="183" name="Google Shape;2154;p40">
            <a:extLst>
              <a:ext uri="{FF2B5EF4-FFF2-40B4-BE49-F238E27FC236}">
                <a16:creationId xmlns:a16="http://schemas.microsoft.com/office/drawing/2014/main" id="{A3358FA5-1F17-17A5-1148-3CFC3C74B31D}"/>
              </a:ext>
            </a:extLst>
          </p:cNvPr>
          <p:cNvCxnSpPr>
            <a:cxnSpLocks/>
            <a:stCxn id="199" idx="6"/>
            <a:endCxn id="211" idx="2"/>
          </p:cNvCxnSpPr>
          <p:nvPr/>
        </p:nvCxnSpPr>
        <p:spPr>
          <a:xfrm flipV="1">
            <a:off x="1967019" y="2610163"/>
            <a:ext cx="1641930" cy="785313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" name="Google Shape;2155;p40">
            <a:extLst>
              <a:ext uri="{FF2B5EF4-FFF2-40B4-BE49-F238E27FC236}">
                <a16:creationId xmlns:a16="http://schemas.microsoft.com/office/drawing/2014/main" id="{626CA6F3-3CE4-0C94-DA5D-94B5B8E16781}"/>
              </a:ext>
            </a:extLst>
          </p:cNvPr>
          <p:cNvCxnSpPr>
            <a:cxnSpLocks/>
            <a:stCxn id="211" idx="6"/>
            <a:endCxn id="193" idx="2"/>
          </p:cNvCxnSpPr>
          <p:nvPr/>
        </p:nvCxnSpPr>
        <p:spPr>
          <a:xfrm>
            <a:off x="3882549" y="2610163"/>
            <a:ext cx="1641477" cy="982452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" name="Google Shape;2156;p40">
            <a:extLst>
              <a:ext uri="{FF2B5EF4-FFF2-40B4-BE49-F238E27FC236}">
                <a16:creationId xmlns:a16="http://schemas.microsoft.com/office/drawing/2014/main" id="{A8BA1402-E5CF-B1E0-06DB-4D205246B5A1}"/>
              </a:ext>
            </a:extLst>
          </p:cNvPr>
          <p:cNvCxnSpPr>
            <a:stCxn id="193" idx="6"/>
            <a:endCxn id="205" idx="2"/>
          </p:cNvCxnSpPr>
          <p:nvPr/>
        </p:nvCxnSpPr>
        <p:spPr>
          <a:xfrm flipV="1">
            <a:off x="5797626" y="2389045"/>
            <a:ext cx="2050306" cy="120357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8" name="Google Shape;40;p1">
            <a:extLst>
              <a:ext uri="{FF2B5EF4-FFF2-40B4-BE49-F238E27FC236}">
                <a16:creationId xmlns:a16="http://schemas.microsoft.com/office/drawing/2014/main" id="{0F112B8A-3CAF-5630-896C-B04AF511F21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94900" y="205726"/>
            <a:ext cx="720000" cy="736664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36;p18">
            <a:extLst>
              <a:ext uri="{FF2B5EF4-FFF2-40B4-BE49-F238E27FC236}">
                <a16:creationId xmlns:a16="http://schemas.microsoft.com/office/drawing/2014/main" id="{A6A0FD98-E992-D024-C506-09042E7AC25D}"/>
              </a:ext>
            </a:extLst>
          </p:cNvPr>
          <p:cNvSpPr txBox="1"/>
          <p:nvPr/>
        </p:nvSpPr>
        <p:spPr>
          <a:xfrm>
            <a:off x="1114194" y="4384120"/>
            <a:ext cx="1775203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100" dirty="0">
                <a:latin typeface="Roboto"/>
                <a:ea typeface="Roboto"/>
                <a:cs typeface="Roboto"/>
                <a:sym typeface="Roboto"/>
              </a:rPr>
              <a:t>595 citra : </a:t>
            </a:r>
          </a:p>
          <a:p>
            <a:r>
              <a:rPr lang="en" sz="1100" dirty="0">
                <a:latin typeface="Roboto"/>
                <a:ea typeface="Roboto"/>
                <a:cs typeface="Roboto"/>
                <a:sym typeface="Roboto"/>
              </a:rPr>
              <a:t>205 mentah, </a:t>
            </a:r>
          </a:p>
          <a:p>
            <a:r>
              <a:rPr lang="en" sz="1100" dirty="0">
                <a:latin typeface="Roboto"/>
                <a:ea typeface="Roboto"/>
                <a:cs typeface="Roboto"/>
                <a:sym typeface="Roboto"/>
              </a:rPr>
              <a:t>125 setengah matang, 265 matang</a:t>
            </a:r>
            <a:endParaRPr sz="11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ED01E31B-9DBB-20B4-ABB8-266B6D64D2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46" y="1359772"/>
            <a:ext cx="2038453" cy="1709513"/>
          </a:xfrm>
          <a:prstGeom prst="rect">
            <a:avLst/>
          </a:prstGeom>
          <a:noFill/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A963BFAD-9191-9967-5490-C6957D8381D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945298" y="3626734"/>
            <a:ext cx="1500269" cy="990232"/>
            <a:chOff x="0" y="0"/>
            <a:chExt cx="25900" cy="17100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312EDC4F-AB76-9B16-11F8-C235747EF5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27" cy="17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510FC4CC-6F3F-2B73-A488-E7041EFAFD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0947" y="12147"/>
              <a:ext cx="4953" cy="4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DC4A3374-82CE-34E1-ADB2-5D6745FC3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10" y="14108"/>
              <a:ext cx="4953" cy="1962"/>
            </a:xfrm>
            <a:prstGeom prst="rightArrow">
              <a:avLst>
                <a:gd name="adj1" fmla="val 50000"/>
                <a:gd name="adj2" fmla="val 49987"/>
              </a:avLst>
            </a:prstGeom>
            <a:solidFill>
              <a:schemeClr val="dk1">
                <a:lumMod val="100000"/>
                <a:lumOff val="0"/>
              </a:schemeClr>
            </a:solidFill>
            <a:ln w="12700">
              <a:solidFill>
                <a:schemeClr val="dk1">
                  <a:lumMod val="50000"/>
                  <a:lumOff val="0"/>
                </a:schemeClr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endParaRPr lang="id-ID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41EC5B1C-601D-723B-C70D-685C2AF84F1A}"/>
              </a:ext>
            </a:extLst>
          </p:cNvPr>
          <p:cNvSpPr txBox="1"/>
          <p:nvPr/>
        </p:nvSpPr>
        <p:spPr>
          <a:xfrm>
            <a:off x="3104129" y="2829842"/>
            <a:ext cx="13118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100" dirty="0">
                <a:latin typeface="Roboto"/>
                <a:ea typeface="Roboto"/>
                <a:cs typeface="Roboto"/>
                <a:sym typeface="Roboto"/>
              </a:rPr>
              <a:t>Ukuran citra dari 3120x4160 </a:t>
            </a:r>
            <a:r>
              <a:rPr lang="id-ID" sz="1100" dirty="0" err="1">
                <a:latin typeface="Roboto"/>
                <a:ea typeface="Roboto"/>
                <a:cs typeface="Roboto"/>
                <a:sym typeface="Roboto"/>
              </a:rPr>
              <a:t>piksel</a:t>
            </a:r>
            <a:r>
              <a:rPr lang="id-ID" sz="1100" dirty="0">
                <a:latin typeface="Roboto"/>
                <a:ea typeface="Roboto"/>
                <a:cs typeface="Roboto"/>
                <a:sym typeface="Roboto"/>
              </a:rPr>
              <a:t> menjadi </a:t>
            </a:r>
            <a:endParaRPr lang="en-US" sz="1100" dirty="0">
              <a:latin typeface="Roboto"/>
              <a:ea typeface="Roboto"/>
              <a:cs typeface="Roboto"/>
              <a:sym typeface="Roboto"/>
            </a:endParaRPr>
          </a:p>
          <a:p>
            <a:r>
              <a:rPr lang="id-ID" sz="1100" dirty="0">
                <a:latin typeface="Roboto"/>
                <a:ea typeface="Roboto"/>
                <a:cs typeface="Roboto"/>
                <a:sym typeface="Roboto"/>
              </a:rPr>
              <a:t>224x224 </a:t>
            </a:r>
            <a:r>
              <a:rPr lang="id-ID" sz="1100" dirty="0" err="1">
                <a:latin typeface="Roboto"/>
                <a:ea typeface="Roboto"/>
                <a:cs typeface="Roboto"/>
                <a:sym typeface="Roboto"/>
              </a:rPr>
              <a:t>piksel</a:t>
            </a:r>
            <a:endParaRPr lang="id-ID" sz="11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BA2B603-EE61-DCD9-272E-8C0A96E109BD}"/>
              </a:ext>
            </a:extLst>
          </p:cNvPr>
          <p:cNvSpPr txBox="1"/>
          <p:nvPr/>
        </p:nvSpPr>
        <p:spPr>
          <a:xfrm>
            <a:off x="5003566" y="4189213"/>
            <a:ext cx="163253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>
                <a:latin typeface="Roboto"/>
                <a:ea typeface="Roboto"/>
                <a:cs typeface="Roboto"/>
                <a:sym typeface="Roboto"/>
              </a:rPr>
              <a:t>Menggunakan</a:t>
            </a: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library Pillow, </a:t>
            </a:r>
            <a:r>
              <a:rPr lang="en-US" sz="1100" dirty="0" err="1">
                <a:latin typeface="Roboto"/>
                <a:ea typeface="Roboto"/>
                <a:cs typeface="Roboto"/>
                <a:sym typeface="Roboto"/>
              </a:rPr>
              <a:t>ImageFilter.SHARPEN</a:t>
            </a:r>
            <a:endParaRPr lang="en-US" sz="11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65ABFBF1-453F-A40A-C301-02691C20B22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082" y="2165845"/>
            <a:ext cx="1883045" cy="720000"/>
          </a:xfrm>
          <a:prstGeom prst="rect">
            <a:avLst/>
          </a:prstGeom>
          <a:noFill/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99F6B343-AF7A-F24F-ADDB-3272E5CA84EB}"/>
              </a:ext>
            </a:extLst>
          </p:cNvPr>
          <p:cNvSpPr txBox="1"/>
          <p:nvPr/>
        </p:nvSpPr>
        <p:spPr>
          <a:xfrm>
            <a:off x="7256866" y="2827185"/>
            <a:ext cx="1676067" cy="447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dirty="0">
                <a:latin typeface="Roboto"/>
                <a:ea typeface="Roboto"/>
                <a:cs typeface="Roboto"/>
                <a:sym typeface="Roboto"/>
              </a:rPr>
              <a:t>476 citra data training,</a:t>
            </a:r>
          </a:p>
          <a:p>
            <a:r>
              <a:rPr lang="it-IT" sz="1100" dirty="0">
                <a:latin typeface="Roboto"/>
                <a:ea typeface="Roboto"/>
                <a:cs typeface="Roboto"/>
                <a:sym typeface="Roboto"/>
              </a:rPr>
              <a:t>119 citra data testing</a:t>
            </a:r>
          </a:p>
        </p:txBody>
      </p:sp>
    </p:spTree>
    <p:extLst>
      <p:ext uri="{BB962C8B-B14F-4D97-AF65-F5344CB8AC3E}">
        <p14:creationId xmlns:p14="http://schemas.microsoft.com/office/powerpoint/2010/main" val="1253562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8"/>
          <p:cNvSpPr txBox="1">
            <a:spLocks noGrp="1"/>
          </p:cNvSpPr>
          <p:nvPr>
            <p:ph type="title"/>
          </p:nvPr>
        </p:nvSpPr>
        <p:spPr>
          <a:xfrm>
            <a:off x="2029279" y="426827"/>
            <a:ext cx="5709676" cy="5984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morant Unicase" panose="020B0604020202020204" charset="0"/>
                <a:ea typeface="Fira Sans Extra Condensed"/>
                <a:cs typeface="Cormorant Unicase" panose="020B0604020202020204" charset="0"/>
                <a:sym typeface="Fira Sans Extra Condensed"/>
              </a:rPr>
              <a:t>IMAGE PREPROCESSING</a:t>
            </a:r>
            <a:endParaRPr kumimoji="0" lang="id-ID" sz="2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rmorant Unicase" panose="020B0604020202020204" charset="0"/>
              <a:ea typeface="Fira Sans Extra Condensed"/>
              <a:cs typeface="Cormorant Unicase" panose="020B0604020202020204" charset="0"/>
              <a:sym typeface="Fira Sans Extra Condensed"/>
            </a:endParaRPr>
          </a:p>
        </p:txBody>
      </p:sp>
      <p:pic>
        <p:nvPicPr>
          <p:cNvPr id="218" name="Google Shape;40;p1">
            <a:extLst>
              <a:ext uri="{FF2B5EF4-FFF2-40B4-BE49-F238E27FC236}">
                <a16:creationId xmlns:a16="http://schemas.microsoft.com/office/drawing/2014/main" id="{0F112B8A-3CAF-5630-896C-B04AF511F21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94900" y="205726"/>
            <a:ext cx="720000" cy="73666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617;p21">
            <a:extLst>
              <a:ext uri="{FF2B5EF4-FFF2-40B4-BE49-F238E27FC236}">
                <a16:creationId xmlns:a16="http://schemas.microsoft.com/office/drawing/2014/main" id="{611A8CC6-06CC-883D-3ADF-E57022E6D548}"/>
              </a:ext>
            </a:extLst>
          </p:cNvPr>
          <p:cNvSpPr/>
          <p:nvPr/>
        </p:nvSpPr>
        <p:spPr>
          <a:xfrm>
            <a:off x="1967019" y="436286"/>
            <a:ext cx="604500" cy="604500"/>
          </a:xfrm>
          <a:prstGeom prst="ellipse">
            <a:avLst/>
          </a:prstGeom>
          <a:solidFill>
            <a:srgbClr val="E99B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9" name="Google Shape;450;p19">
            <a:extLst>
              <a:ext uri="{FF2B5EF4-FFF2-40B4-BE49-F238E27FC236}">
                <a16:creationId xmlns:a16="http://schemas.microsoft.com/office/drawing/2014/main" id="{1F2E9F73-C70B-0AA4-CD3A-9DF4C2ECF31D}"/>
              </a:ext>
            </a:extLst>
          </p:cNvPr>
          <p:cNvSpPr/>
          <p:nvPr/>
        </p:nvSpPr>
        <p:spPr>
          <a:xfrm>
            <a:off x="6010058" y="2181911"/>
            <a:ext cx="789764" cy="789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0" name="Google Shape;451;p19">
            <a:extLst>
              <a:ext uri="{FF2B5EF4-FFF2-40B4-BE49-F238E27FC236}">
                <a16:creationId xmlns:a16="http://schemas.microsoft.com/office/drawing/2014/main" id="{3B413280-3637-2F94-568F-B4E92508C4A0}"/>
              </a:ext>
            </a:extLst>
          </p:cNvPr>
          <p:cNvSpPr/>
          <p:nvPr/>
        </p:nvSpPr>
        <p:spPr>
          <a:xfrm>
            <a:off x="2344178" y="2181911"/>
            <a:ext cx="789764" cy="789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54" name="Google Shape;485;p19">
            <a:extLst>
              <a:ext uri="{FF2B5EF4-FFF2-40B4-BE49-F238E27FC236}">
                <a16:creationId xmlns:a16="http://schemas.microsoft.com/office/drawing/2014/main" id="{55BC5390-B256-CF8C-486F-25940AFC2187}"/>
              </a:ext>
            </a:extLst>
          </p:cNvPr>
          <p:cNvGrpSpPr/>
          <p:nvPr/>
        </p:nvGrpSpPr>
        <p:grpSpPr>
          <a:xfrm>
            <a:off x="1096491" y="1319204"/>
            <a:ext cx="2414083" cy="3068621"/>
            <a:chOff x="-1508024" y="1211750"/>
            <a:chExt cx="3679059" cy="4676579"/>
          </a:xfrm>
        </p:grpSpPr>
        <p:sp>
          <p:nvSpPr>
            <p:cNvPr id="155" name="Google Shape;486;p19">
              <a:extLst>
                <a:ext uri="{FF2B5EF4-FFF2-40B4-BE49-F238E27FC236}">
                  <a16:creationId xmlns:a16="http://schemas.microsoft.com/office/drawing/2014/main" id="{C5D344F9-5236-AACB-DA9A-D448B7F2293A}"/>
                </a:ext>
              </a:extLst>
            </p:cNvPr>
            <p:cNvSpPr txBox="1"/>
            <p:nvPr/>
          </p:nvSpPr>
          <p:spPr>
            <a:xfrm>
              <a:off x="-1508024" y="4801199"/>
              <a:ext cx="3285729" cy="6589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" b="1" dirty="0">
                  <a:solidFill>
                    <a:sysClr val="windowText" lastClr="000000"/>
                  </a:solidFill>
                  <a:latin typeface="Courier New" panose="02070309020205020404" pitchFamily="49" charset="0"/>
                  <a:ea typeface="Fira Sans Extra Condensed"/>
                  <a:cs typeface="Courier New" panose="02070309020205020404" pitchFamily="49" charset="0"/>
                  <a:sym typeface="Fira Sans Extra Condensed"/>
                </a:rPr>
                <a:t>ImageDataGenerator</a:t>
              </a:r>
              <a:endParaRPr kumimoji="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Fira Sans Extra Condensed"/>
                <a:cs typeface="Courier New" panose="02070309020205020404" pitchFamily="49" charset="0"/>
                <a:sym typeface="Fira Sans Extra Condensed"/>
              </a:endParaRPr>
            </a:p>
          </p:txBody>
        </p:sp>
        <p:sp>
          <p:nvSpPr>
            <p:cNvPr id="156" name="Google Shape;487;p19">
              <a:extLst>
                <a:ext uri="{FF2B5EF4-FFF2-40B4-BE49-F238E27FC236}">
                  <a16:creationId xmlns:a16="http://schemas.microsoft.com/office/drawing/2014/main" id="{260F7E4E-73AA-DD31-4975-D08ED428EF99}"/>
                </a:ext>
              </a:extLst>
            </p:cNvPr>
            <p:cNvSpPr txBox="1"/>
            <p:nvPr/>
          </p:nvSpPr>
          <p:spPr>
            <a:xfrm>
              <a:off x="-1265525" y="5229409"/>
              <a:ext cx="2658623" cy="6589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Perintah untuk augmentasi dan normalisasi citra</a:t>
              </a:r>
              <a:endParaRPr kumimoji="0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7" name="Google Shape;488;p19">
              <a:extLst>
                <a:ext uri="{FF2B5EF4-FFF2-40B4-BE49-F238E27FC236}">
                  <a16:creationId xmlns:a16="http://schemas.microsoft.com/office/drawing/2014/main" id="{C449E4A7-74DD-C7DA-93F1-DF64AB3EBD3C}"/>
                </a:ext>
              </a:extLst>
            </p:cNvPr>
            <p:cNvSpPr/>
            <p:nvPr/>
          </p:nvSpPr>
          <p:spPr>
            <a:xfrm>
              <a:off x="1386235" y="1211750"/>
              <a:ext cx="784800" cy="784801"/>
            </a:xfrm>
            <a:prstGeom prst="ellipse">
              <a:avLst/>
            </a:prstGeom>
            <a:solidFill>
              <a:srgbClr val="F372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kumimoji="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59" name="Google Shape;490;p19">
            <a:extLst>
              <a:ext uri="{FF2B5EF4-FFF2-40B4-BE49-F238E27FC236}">
                <a16:creationId xmlns:a16="http://schemas.microsoft.com/office/drawing/2014/main" id="{DB87C829-365F-9162-80CC-109BC9340940}"/>
              </a:ext>
            </a:extLst>
          </p:cNvPr>
          <p:cNvSpPr txBox="1"/>
          <p:nvPr/>
        </p:nvSpPr>
        <p:spPr>
          <a:xfrm>
            <a:off x="5657199" y="4106848"/>
            <a:ext cx="2285244" cy="30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Fira Sans Extra Condensed"/>
                <a:cs typeface="Courier New" panose="02070309020205020404" pitchFamily="49" charset="0"/>
                <a:sym typeface="Fira Sans Extra Condensed"/>
              </a:rPr>
              <a:t>F</a:t>
            </a:r>
            <a:r>
              <a:rPr kumimoji="0" lang="en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Fira Sans Extra Condensed"/>
                <a:cs typeface="Courier New" panose="02070309020205020404" pitchFamily="49" charset="0"/>
                <a:sym typeface="Fira Sans Extra Condensed"/>
              </a:rPr>
              <a:t>low_from_directory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Fira Sans Extra Condensed"/>
              <a:cs typeface="Courier New" panose="02070309020205020404" pitchFamily="49" charset="0"/>
              <a:sym typeface="Fira Sans Extra Condensed"/>
            </a:endParaRPr>
          </a:p>
        </p:txBody>
      </p:sp>
      <p:sp>
        <p:nvSpPr>
          <p:cNvPr id="160" name="Google Shape;491;p19">
            <a:extLst>
              <a:ext uri="{FF2B5EF4-FFF2-40B4-BE49-F238E27FC236}">
                <a16:creationId xmlns:a16="http://schemas.microsoft.com/office/drawing/2014/main" id="{D0E55864-2D81-D064-0733-D4DCA953DDE8}"/>
              </a:ext>
            </a:extLst>
          </p:cNvPr>
          <p:cNvSpPr txBox="1"/>
          <p:nvPr/>
        </p:nvSpPr>
        <p:spPr>
          <a:xfrm>
            <a:off x="5657199" y="4157773"/>
            <a:ext cx="2285244" cy="71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erintah untuk menghasilkan kumpulan data dari citra dengan syarat tertentu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492;p19">
            <a:extLst>
              <a:ext uri="{FF2B5EF4-FFF2-40B4-BE49-F238E27FC236}">
                <a16:creationId xmlns:a16="http://schemas.microsoft.com/office/drawing/2014/main" id="{6AE63136-0058-06A1-7078-BD5C9666656E}"/>
              </a:ext>
            </a:extLst>
          </p:cNvPr>
          <p:cNvSpPr/>
          <p:nvPr/>
        </p:nvSpPr>
        <p:spPr>
          <a:xfrm>
            <a:off x="5429144" y="1281025"/>
            <a:ext cx="514961" cy="514961"/>
          </a:xfrm>
          <a:prstGeom prst="ellipse">
            <a:avLst/>
          </a:prstGeom>
          <a:solidFill>
            <a:srgbClr val="1398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62" name="Google Shape;493;p19">
            <a:extLst>
              <a:ext uri="{FF2B5EF4-FFF2-40B4-BE49-F238E27FC236}">
                <a16:creationId xmlns:a16="http://schemas.microsoft.com/office/drawing/2014/main" id="{AFC1FFDA-A91F-FC90-746C-E35AB1747C96}"/>
              </a:ext>
            </a:extLst>
          </p:cNvPr>
          <p:cNvGrpSpPr>
            <a:grpSpLocks noChangeAspect="1"/>
          </p:cNvGrpSpPr>
          <p:nvPr/>
        </p:nvGrpSpPr>
        <p:grpSpPr>
          <a:xfrm>
            <a:off x="4066651" y="1910860"/>
            <a:ext cx="1188000" cy="3133194"/>
            <a:chOff x="3886200" y="1114550"/>
            <a:chExt cx="1371604" cy="3617430"/>
          </a:xfrm>
        </p:grpSpPr>
        <p:grpSp>
          <p:nvGrpSpPr>
            <p:cNvPr id="163" name="Google Shape;494;p19">
              <a:extLst>
                <a:ext uri="{FF2B5EF4-FFF2-40B4-BE49-F238E27FC236}">
                  <a16:creationId xmlns:a16="http://schemas.microsoft.com/office/drawing/2014/main" id="{8E5C51F3-EB23-E28F-E782-78C3D8D636DD}"/>
                </a:ext>
              </a:extLst>
            </p:cNvPr>
            <p:cNvGrpSpPr/>
            <p:nvPr/>
          </p:nvGrpSpPr>
          <p:grpSpPr>
            <a:xfrm>
              <a:off x="3886200" y="1114550"/>
              <a:ext cx="1371604" cy="3617430"/>
              <a:chOff x="1657350" y="1114550"/>
              <a:chExt cx="1371604" cy="3617430"/>
            </a:xfrm>
          </p:grpSpPr>
          <p:sp>
            <p:nvSpPr>
              <p:cNvPr id="166" name="Google Shape;495;p19">
                <a:extLst>
                  <a:ext uri="{FF2B5EF4-FFF2-40B4-BE49-F238E27FC236}">
                    <a16:creationId xmlns:a16="http://schemas.microsoft.com/office/drawing/2014/main" id="{4E6A637D-8D5F-02FB-11C2-557B03316F78}"/>
                  </a:ext>
                </a:extLst>
              </p:cNvPr>
              <p:cNvSpPr/>
              <p:nvPr/>
            </p:nvSpPr>
            <p:spPr>
              <a:xfrm>
                <a:off x="1914024" y="3062466"/>
                <a:ext cx="208914" cy="934473"/>
              </a:xfrm>
              <a:custGeom>
                <a:avLst/>
                <a:gdLst/>
                <a:ahLst/>
                <a:cxnLst/>
                <a:rect l="l" t="t" r="r" b="b"/>
                <a:pathLst>
                  <a:path w="6277" h="28077" extrusionOk="0">
                    <a:moveTo>
                      <a:pt x="2747" y="1"/>
                    </a:moveTo>
                    <a:lnTo>
                      <a:pt x="2648" y="214"/>
                    </a:lnTo>
                    <a:lnTo>
                      <a:pt x="2420" y="741"/>
                    </a:lnTo>
                    <a:lnTo>
                      <a:pt x="2263" y="1125"/>
                    </a:lnTo>
                    <a:lnTo>
                      <a:pt x="2078" y="1580"/>
                    </a:lnTo>
                    <a:lnTo>
                      <a:pt x="1893" y="2107"/>
                    </a:lnTo>
                    <a:lnTo>
                      <a:pt x="1680" y="2704"/>
                    </a:lnTo>
                    <a:lnTo>
                      <a:pt x="1481" y="3359"/>
                    </a:lnTo>
                    <a:lnTo>
                      <a:pt x="1267" y="4070"/>
                    </a:lnTo>
                    <a:lnTo>
                      <a:pt x="1054" y="4839"/>
                    </a:lnTo>
                    <a:lnTo>
                      <a:pt x="840" y="5664"/>
                    </a:lnTo>
                    <a:lnTo>
                      <a:pt x="655" y="6532"/>
                    </a:lnTo>
                    <a:lnTo>
                      <a:pt x="485" y="7457"/>
                    </a:lnTo>
                    <a:lnTo>
                      <a:pt x="328" y="8411"/>
                    </a:lnTo>
                    <a:lnTo>
                      <a:pt x="200" y="9421"/>
                    </a:lnTo>
                    <a:lnTo>
                      <a:pt x="143" y="9933"/>
                    </a:lnTo>
                    <a:lnTo>
                      <a:pt x="100" y="10460"/>
                    </a:lnTo>
                    <a:lnTo>
                      <a:pt x="58" y="10986"/>
                    </a:lnTo>
                    <a:lnTo>
                      <a:pt x="29" y="11527"/>
                    </a:lnTo>
                    <a:lnTo>
                      <a:pt x="15" y="12068"/>
                    </a:lnTo>
                    <a:lnTo>
                      <a:pt x="1" y="12623"/>
                    </a:lnTo>
                    <a:lnTo>
                      <a:pt x="1" y="13178"/>
                    </a:lnTo>
                    <a:lnTo>
                      <a:pt x="29" y="13747"/>
                    </a:lnTo>
                    <a:lnTo>
                      <a:pt x="44" y="14316"/>
                    </a:lnTo>
                    <a:lnTo>
                      <a:pt x="86" y="14899"/>
                    </a:lnTo>
                    <a:lnTo>
                      <a:pt x="143" y="15483"/>
                    </a:lnTo>
                    <a:lnTo>
                      <a:pt x="214" y="16066"/>
                    </a:lnTo>
                    <a:lnTo>
                      <a:pt x="285" y="16650"/>
                    </a:lnTo>
                    <a:lnTo>
                      <a:pt x="385" y="17247"/>
                    </a:lnTo>
                    <a:lnTo>
                      <a:pt x="499" y="17845"/>
                    </a:lnTo>
                    <a:lnTo>
                      <a:pt x="627" y="18443"/>
                    </a:lnTo>
                    <a:lnTo>
                      <a:pt x="769" y="19040"/>
                    </a:lnTo>
                    <a:lnTo>
                      <a:pt x="940" y="19652"/>
                    </a:lnTo>
                    <a:lnTo>
                      <a:pt x="1111" y="20250"/>
                    </a:lnTo>
                    <a:lnTo>
                      <a:pt x="1310" y="20862"/>
                    </a:lnTo>
                    <a:lnTo>
                      <a:pt x="1538" y="21474"/>
                    </a:lnTo>
                    <a:lnTo>
                      <a:pt x="1765" y="22071"/>
                    </a:lnTo>
                    <a:lnTo>
                      <a:pt x="2022" y="22683"/>
                    </a:lnTo>
                    <a:lnTo>
                      <a:pt x="2306" y="23295"/>
                    </a:lnTo>
                    <a:lnTo>
                      <a:pt x="2605" y="23893"/>
                    </a:lnTo>
                    <a:lnTo>
                      <a:pt x="2932" y="24505"/>
                    </a:lnTo>
                    <a:lnTo>
                      <a:pt x="3274" y="25102"/>
                    </a:lnTo>
                    <a:lnTo>
                      <a:pt x="3630" y="25700"/>
                    </a:lnTo>
                    <a:lnTo>
                      <a:pt x="4028" y="26298"/>
                    </a:lnTo>
                    <a:lnTo>
                      <a:pt x="4441" y="26895"/>
                    </a:lnTo>
                    <a:lnTo>
                      <a:pt x="4882" y="27493"/>
                    </a:lnTo>
                    <a:lnTo>
                      <a:pt x="5351" y="28076"/>
                    </a:lnTo>
                    <a:lnTo>
                      <a:pt x="6276" y="27322"/>
                    </a:lnTo>
                    <a:lnTo>
                      <a:pt x="5821" y="26767"/>
                    </a:lnTo>
                    <a:lnTo>
                      <a:pt x="5408" y="26198"/>
                    </a:lnTo>
                    <a:lnTo>
                      <a:pt x="5010" y="25629"/>
                    </a:lnTo>
                    <a:lnTo>
                      <a:pt x="4640" y="25060"/>
                    </a:lnTo>
                    <a:lnTo>
                      <a:pt x="4298" y="24490"/>
                    </a:lnTo>
                    <a:lnTo>
                      <a:pt x="3971" y="23921"/>
                    </a:lnTo>
                    <a:lnTo>
                      <a:pt x="3658" y="23338"/>
                    </a:lnTo>
                    <a:lnTo>
                      <a:pt x="3373" y="22769"/>
                    </a:lnTo>
                    <a:lnTo>
                      <a:pt x="3117" y="22185"/>
                    </a:lnTo>
                    <a:lnTo>
                      <a:pt x="2861" y="21602"/>
                    </a:lnTo>
                    <a:lnTo>
                      <a:pt x="2648" y="21033"/>
                    </a:lnTo>
                    <a:lnTo>
                      <a:pt x="2434" y="20449"/>
                    </a:lnTo>
                    <a:lnTo>
                      <a:pt x="2249" y="19866"/>
                    </a:lnTo>
                    <a:lnTo>
                      <a:pt x="2078" y="19297"/>
                    </a:lnTo>
                    <a:lnTo>
                      <a:pt x="1922" y="18713"/>
                    </a:lnTo>
                    <a:lnTo>
                      <a:pt x="1780" y="18144"/>
                    </a:lnTo>
                    <a:lnTo>
                      <a:pt x="1666" y="17575"/>
                    </a:lnTo>
                    <a:lnTo>
                      <a:pt x="1552" y="17005"/>
                    </a:lnTo>
                    <a:lnTo>
                      <a:pt x="1467" y="16436"/>
                    </a:lnTo>
                    <a:lnTo>
                      <a:pt x="1381" y="15867"/>
                    </a:lnTo>
                    <a:lnTo>
                      <a:pt x="1324" y="15312"/>
                    </a:lnTo>
                    <a:lnTo>
                      <a:pt x="1267" y="14757"/>
                    </a:lnTo>
                    <a:lnTo>
                      <a:pt x="1239" y="14216"/>
                    </a:lnTo>
                    <a:lnTo>
                      <a:pt x="1210" y="13661"/>
                    </a:lnTo>
                    <a:lnTo>
                      <a:pt x="1196" y="13121"/>
                    </a:lnTo>
                    <a:lnTo>
                      <a:pt x="1196" y="12594"/>
                    </a:lnTo>
                    <a:lnTo>
                      <a:pt x="1196" y="12068"/>
                    </a:lnTo>
                    <a:lnTo>
                      <a:pt x="1225" y="11541"/>
                    </a:lnTo>
                    <a:lnTo>
                      <a:pt x="1239" y="11029"/>
                    </a:lnTo>
                    <a:lnTo>
                      <a:pt x="1282" y="10517"/>
                    </a:lnTo>
                    <a:lnTo>
                      <a:pt x="1324" y="10019"/>
                    </a:lnTo>
                    <a:lnTo>
                      <a:pt x="1381" y="9535"/>
                    </a:lnTo>
                    <a:lnTo>
                      <a:pt x="1495" y="8581"/>
                    </a:lnTo>
                    <a:lnTo>
                      <a:pt x="1652" y="7656"/>
                    </a:lnTo>
                    <a:lnTo>
                      <a:pt x="1822" y="6774"/>
                    </a:lnTo>
                    <a:lnTo>
                      <a:pt x="2007" y="5949"/>
                    </a:lnTo>
                    <a:lnTo>
                      <a:pt x="2192" y="5166"/>
                    </a:lnTo>
                    <a:lnTo>
                      <a:pt x="2392" y="4426"/>
                    </a:lnTo>
                    <a:lnTo>
                      <a:pt x="2605" y="3743"/>
                    </a:lnTo>
                    <a:lnTo>
                      <a:pt x="2804" y="3117"/>
                    </a:lnTo>
                    <a:lnTo>
                      <a:pt x="3003" y="2548"/>
                    </a:lnTo>
                    <a:lnTo>
                      <a:pt x="3174" y="2050"/>
                    </a:lnTo>
                    <a:lnTo>
                      <a:pt x="3501" y="1253"/>
                    </a:lnTo>
                    <a:lnTo>
                      <a:pt x="3715" y="741"/>
                    </a:lnTo>
                    <a:lnTo>
                      <a:pt x="3814" y="541"/>
                    </a:lnTo>
                    <a:lnTo>
                      <a:pt x="2747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7" name="Google Shape;496;p19">
                <a:extLst>
                  <a:ext uri="{FF2B5EF4-FFF2-40B4-BE49-F238E27FC236}">
                    <a16:creationId xmlns:a16="http://schemas.microsoft.com/office/drawing/2014/main" id="{8AE095F4-89A5-0191-B860-5EB93409E25C}"/>
                  </a:ext>
                </a:extLst>
              </p:cNvPr>
              <p:cNvSpPr/>
              <p:nvPr/>
            </p:nvSpPr>
            <p:spPr>
              <a:xfrm>
                <a:off x="2211002" y="3288386"/>
                <a:ext cx="168609" cy="466055"/>
              </a:xfrm>
              <a:custGeom>
                <a:avLst/>
                <a:gdLst/>
                <a:ahLst/>
                <a:cxnLst/>
                <a:rect l="l" t="t" r="r" b="b"/>
                <a:pathLst>
                  <a:path w="5066" h="14003" extrusionOk="0">
                    <a:moveTo>
                      <a:pt x="0" y="0"/>
                    </a:moveTo>
                    <a:lnTo>
                      <a:pt x="0" y="14003"/>
                    </a:lnTo>
                    <a:lnTo>
                      <a:pt x="5066" y="14003"/>
                    </a:lnTo>
                    <a:lnTo>
                      <a:pt x="5066" y="0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8" name="Google Shape;497;p19">
                <a:extLst>
                  <a:ext uri="{FF2B5EF4-FFF2-40B4-BE49-F238E27FC236}">
                    <a16:creationId xmlns:a16="http://schemas.microsoft.com/office/drawing/2014/main" id="{4029A2FC-5A64-A5B0-398E-0D68FF304BA4}"/>
                  </a:ext>
                </a:extLst>
              </p:cNvPr>
              <p:cNvSpPr/>
              <p:nvPr/>
            </p:nvSpPr>
            <p:spPr>
              <a:xfrm>
                <a:off x="2496099" y="3258532"/>
                <a:ext cx="168642" cy="495909"/>
              </a:xfrm>
              <a:custGeom>
                <a:avLst/>
                <a:gdLst/>
                <a:ahLst/>
                <a:cxnLst/>
                <a:rect l="l" t="t" r="r" b="b"/>
                <a:pathLst>
                  <a:path w="5067" h="14900" extrusionOk="0">
                    <a:moveTo>
                      <a:pt x="0" y="1"/>
                    </a:moveTo>
                    <a:lnTo>
                      <a:pt x="0" y="14900"/>
                    </a:lnTo>
                    <a:lnTo>
                      <a:pt x="5066" y="14900"/>
                    </a:lnTo>
                    <a:lnTo>
                      <a:pt x="5066" y="1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9" name="Google Shape;498;p19">
                <a:extLst>
                  <a:ext uri="{FF2B5EF4-FFF2-40B4-BE49-F238E27FC236}">
                    <a16:creationId xmlns:a16="http://schemas.microsoft.com/office/drawing/2014/main" id="{25C84673-F229-60A3-9DB2-E1E054C8767E}"/>
                  </a:ext>
                </a:extLst>
              </p:cNvPr>
              <p:cNvSpPr/>
              <p:nvPr/>
            </p:nvSpPr>
            <p:spPr>
              <a:xfrm>
                <a:off x="2107261" y="3650232"/>
                <a:ext cx="667813" cy="1081748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32502" extrusionOk="0">
                    <a:moveTo>
                      <a:pt x="10033" y="0"/>
                    </a:moveTo>
                    <a:lnTo>
                      <a:pt x="9520" y="14"/>
                    </a:lnTo>
                    <a:lnTo>
                      <a:pt x="9008" y="57"/>
                    </a:lnTo>
                    <a:lnTo>
                      <a:pt x="8510" y="128"/>
                    </a:lnTo>
                    <a:lnTo>
                      <a:pt x="8012" y="214"/>
                    </a:lnTo>
                    <a:lnTo>
                      <a:pt x="7528" y="327"/>
                    </a:lnTo>
                    <a:lnTo>
                      <a:pt x="7044" y="455"/>
                    </a:lnTo>
                    <a:lnTo>
                      <a:pt x="6589" y="612"/>
                    </a:lnTo>
                    <a:lnTo>
                      <a:pt x="6134" y="797"/>
                    </a:lnTo>
                    <a:lnTo>
                      <a:pt x="5678" y="996"/>
                    </a:lnTo>
                    <a:lnTo>
                      <a:pt x="5252" y="1224"/>
                    </a:lnTo>
                    <a:lnTo>
                      <a:pt x="4825" y="1466"/>
                    </a:lnTo>
                    <a:lnTo>
                      <a:pt x="4426" y="1722"/>
                    </a:lnTo>
                    <a:lnTo>
                      <a:pt x="4028" y="2006"/>
                    </a:lnTo>
                    <a:lnTo>
                      <a:pt x="3658" y="2291"/>
                    </a:lnTo>
                    <a:lnTo>
                      <a:pt x="3288" y="2618"/>
                    </a:lnTo>
                    <a:lnTo>
                      <a:pt x="2946" y="2946"/>
                    </a:lnTo>
                    <a:lnTo>
                      <a:pt x="2605" y="3287"/>
                    </a:lnTo>
                    <a:lnTo>
                      <a:pt x="2292" y="3657"/>
                    </a:lnTo>
                    <a:lnTo>
                      <a:pt x="1993" y="4041"/>
                    </a:lnTo>
                    <a:lnTo>
                      <a:pt x="1708" y="4426"/>
                    </a:lnTo>
                    <a:lnTo>
                      <a:pt x="1452" y="4838"/>
                    </a:lnTo>
                    <a:lnTo>
                      <a:pt x="1210" y="5251"/>
                    </a:lnTo>
                    <a:lnTo>
                      <a:pt x="997" y="5692"/>
                    </a:lnTo>
                    <a:lnTo>
                      <a:pt x="798" y="6133"/>
                    </a:lnTo>
                    <a:lnTo>
                      <a:pt x="613" y="6589"/>
                    </a:lnTo>
                    <a:lnTo>
                      <a:pt x="456" y="7058"/>
                    </a:lnTo>
                    <a:lnTo>
                      <a:pt x="314" y="7528"/>
                    </a:lnTo>
                    <a:lnTo>
                      <a:pt x="200" y="8012"/>
                    </a:lnTo>
                    <a:lnTo>
                      <a:pt x="115" y="8510"/>
                    </a:lnTo>
                    <a:lnTo>
                      <a:pt x="58" y="9008"/>
                    </a:lnTo>
                    <a:lnTo>
                      <a:pt x="15" y="9520"/>
                    </a:lnTo>
                    <a:lnTo>
                      <a:pt x="1" y="10032"/>
                    </a:lnTo>
                    <a:lnTo>
                      <a:pt x="1" y="22483"/>
                    </a:lnTo>
                    <a:lnTo>
                      <a:pt x="15" y="22996"/>
                    </a:lnTo>
                    <a:lnTo>
                      <a:pt x="58" y="23508"/>
                    </a:lnTo>
                    <a:lnTo>
                      <a:pt x="115" y="24006"/>
                    </a:lnTo>
                    <a:lnTo>
                      <a:pt x="200" y="24504"/>
                    </a:lnTo>
                    <a:lnTo>
                      <a:pt x="314" y="24988"/>
                    </a:lnTo>
                    <a:lnTo>
                      <a:pt x="456" y="25457"/>
                    </a:lnTo>
                    <a:lnTo>
                      <a:pt x="613" y="25927"/>
                    </a:lnTo>
                    <a:lnTo>
                      <a:pt x="798" y="26382"/>
                    </a:lnTo>
                    <a:lnTo>
                      <a:pt x="997" y="26823"/>
                    </a:lnTo>
                    <a:lnTo>
                      <a:pt x="1210" y="27265"/>
                    </a:lnTo>
                    <a:lnTo>
                      <a:pt x="1452" y="27677"/>
                    </a:lnTo>
                    <a:lnTo>
                      <a:pt x="1708" y="28090"/>
                    </a:lnTo>
                    <a:lnTo>
                      <a:pt x="1993" y="28474"/>
                    </a:lnTo>
                    <a:lnTo>
                      <a:pt x="2292" y="28858"/>
                    </a:lnTo>
                    <a:lnTo>
                      <a:pt x="2605" y="29214"/>
                    </a:lnTo>
                    <a:lnTo>
                      <a:pt x="2946" y="29570"/>
                    </a:lnTo>
                    <a:lnTo>
                      <a:pt x="3288" y="29897"/>
                    </a:lnTo>
                    <a:lnTo>
                      <a:pt x="3658" y="30210"/>
                    </a:lnTo>
                    <a:lnTo>
                      <a:pt x="4028" y="30509"/>
                    </a:lnTo>
                    <a:lnTo>
                      <a:pt x="4426" y="30794"/>
                    </a:lnTo>
                    <a:lnTo>
                      <a:pt x="4825" y="31050"/>
                    </a:lnTo>
                    <a:lnTo>
                      <a:pt x="5252" y="31292"/>
                    </a:lnTo>
                    <a:lnTo>
                      <a:pt x="5678" y="31519"/>
                    </a:lnTo>
                    <a:lnTo>
                      <a:pt x="6134" y="31719"/>
                    </a:lnTo>
                    <a:lnTo>
                      <a:pt x="6589" y="31904"/>
                    </a:lnTo>
                    <a:lnTo>
                      <a:pt x="7044" y="32060"/>
                    </a:lnTo>
                    <a:lnTo>
                      <a:pt x="7528" y="32188"/>
                    </a:lnTo>
                    <a:lnTo>
                      <a:pt x="8012" y="32302"/>
                    </a:lnTo>
                    <a:lnTo>
                      <a:pt x="8510" y="32387"/>
                    </a:lnTo>
                    <a:lnTo>
                      <a:pt x="9008" y="32459"/>
                    </a:lnTo>
                    <a:lnTo>
                      <a:pt x="9520" y="32487"/>
                    </a:lnTo>
                    <a:lnTo>
                      <a:pt x="10033" y="32501"/>
                    </a:lnTo>
                    <a:lnTo>
                      <a:pt x="10545" y="32487"/>
                    </a:lnTo>
                    <a:lnTo>
                      <a:pt x="11057" y="32459"/>
                    </a:lnTo>
                    <a:lnTo>
                      <a:pt x="11555" y="32387"/>
                    </a:lnTo>
                    <a:lnTo>
                      <a:pt x="12053" y="32302"/>
                    </a:lnTo>
                    <a:lnTo>
                      <a:pt x="12537" y="32188"/>
                    </a:lnTo>
                    <a:lnTo>
                      <a:pt x="13021" y="32060"/>
                    </a:lnTo>
                    <a:lnTo>
                      <a:pt x="13476" y="31904"/>
                    </a:lnTo>
                    <a:lnTo>
                      <a:pt x="13932" y="31719"/>
                    </a:lnTo>
                    <a:lnTo>
                      <a:pt x="14387" y="31519"/>
                    </a:lnTo>
                    <a:lnTo>
                      <a:pt x="14814" y="31292"/>
                    </a:lnTo>
                    <a:lnTo>
                      <a:pt x="15227" y="31050"/>
                    </a:lnTo>
                    <a:lnTo>
                      <a:pt x="15639" y="30794"/>
                    </a:lnTo>
                    <a:lnTo>
                      <a:pt x="16038" y="30509"/>
                    </a:lnTo>
                    <a:lnTo>
                      <a:pt x="16408" y="30210"/>
                    </a:lnTo>
                    <a:lnTo>
                      <a:pt x="16778" y="29897"/>
                    </a:lnTo>
                    <a:lnTo>
                      <a:pt x="17119" y="29570"/>
                    </a:lnTo>
                    <a:lnTo>
                      <a:pt x="17461" y="29214"/>
                    </a:lnTo>
                    <a:lnTo>
                      <a:pt x="17774" y="28858"/>
                    </a:lnTo>
                    <a:lnTo>
                      <a:pt x="18073" y="28474"/>
                    </a:lnTo>
                    <a:lnTo>
                      <a:pt x="18343" y="28090"/>
                    </a:lnTo>
                    <a:lnTo>
                      <a:pt x="18613" y="27677"/>
                    </a:lnTo>
                    <a:lnTo>
                      <a:pt x="18855" y="27265"/>
                    </a:lnTo>
                    <a:lnTo>
                      <a:pt x="19069" y="26823"/>
                    </a:lnTo>
                    <a:lnTo>
                      <a:pt x="19268" y="26382"/>
                    </a:lnTo>
                    <a:lnTo>
                      <a:pt x="19453" y="25927"/>
                    </a:lnTo>
                    <a:lnTo>
                      <a:pt x="19609" y="25457"/>
                    </a:lnTo>
                    <a:lnTo>
                      <a:pt x="19752" y="24988"/>
                    </a:lnTo>
                    <a:lnTo>
                      <a:pt x="19866" y="24504"/>
                    </a:lnTo>
                    <a:lnTo>
                      <a:pt x="19951" y="24006"/>
                    </a:lnTo>
                    <a:lnTo>
                      <a:pt x="20008" y="23508"/>
                    </a:lnTo>
                    <a:lnTo>
                      <a:pt x="20051" y="22996"/>
                    </a:lnTo>
                    <a:lnTo>
                      <a:pt x="20065" y="22483"/>
                    </a:lnTo>
                    <a:lnTo>
                      <a:pt x="20065" y="10032"/>
                    </a:lnTo>
                    <a:lnTo>
                      <a:pt x="20051" y="9520"/>
                    </a:lnTo>
                    <a:lnTo>
                      <a:pt x="20008" y="9008"/>
                    </a:lnTo>
                    <a:lnTo>
                      <a:pt x="19951" y="8510"/>
                    </a:lnTo>
                    <a:lnTo>
                      <a:pt x="19866" y="8012"/>
                    </a:lnTo>
                    <a:lnTo>
                      <a:pt x="19752" y="7528"/>
                    </a:lnTo>
                    <a:lnTo>
                      <a:pt x="19609" y="7058"/>
                    </a:lnTo>
                    <a:lnTo>
                      <a:pt x="19453" y="6589"/>
                    </a:lnTo>
                    <a:lnTo>
                      <a:pt x="19268" y="6133"/>
                    </a:lnTo>
                    <a:lnTo>
                      <a:pt x="19069" y="5692"/>
                    </a:lnTo>
                    <a:lnTo>
                      <a:pt x="18855" y="5251"/>
                    </a:lnTo>
                    <a:lnTo>
                      <a:pt x="18613" y="4838"/>
                    </a:lnTo>
                    <a:lnTo>
                      <a:pt x="18343" y="4426"/>
                    </a:lnTo>
                    <a:lnTo>
                      <a:pt x="18073" y="4041"/>
                    </a:lnTo>
                    <a:lnTo>
                      <a:pt x="17774" y="3657"/>
                    </a:lnTo>
                    <a:lnTo>
                      <a:pt x="17461" y="3287"/>
                    </a:lnTo>
                    <a:lnTo>
                      <a:pt x="17119" y="2946"/>
                    </a:lnTo>
                    <a:lnTo>
                      <a:pt x="16778" y="2618"/>
                    </a:lnTo>
                    <a:lnTo>
                      <a:pt x="16408" y="2291"/>
                    </a:lnTo>
                    <a:lnTo>
                      <a:pt x="16038" y="2006"/>
                    </a:lnTo>
                    <a:lnTo>
                      <a:pt x="15639" y="1722"/>
                    </a:lnTo>
                    <a:lnTo>
                      <a:pt x="15227" y="1466"/>
                    </a:lnTo>
                    <a:lnTo>
                      <a:pt x="14814" y="1224"/>
                    </a:lnTo>
                    <a:lnTo>
                      <a:pt x="14387" y="996"/>
                    </a:lnTo>
                    <a:lnTo>
                      <a:pt x="13932" y="797"/>
                    </a:lnTo>
                    <a:lnTo>
                      <a:pt x="13476" y="612"/>
                    </a:lnTo>
                    <a:lnTo>
                      <a:pt x="13021" y="455"/>
                    </a:lnTo>
                    <a:lnTo>
                      <a:pt x="12537" y="327"/>
                    </a:lnTo>
                    <a:lnTo>
                      <a:pt x="12053" y="214"/>
                    </a:lnTo>
                    <a:lnTo>
                      <a:pt x="11555" y="128"/>
                    </a:lnTo>
                    <a:lnTo>
                      <a:pt x="11057" y="57"/>
                    </a:lnTo>
                    <a:lnTo>
                      <a:pt x="10545" y="14"/>
                    </a:lnTo>
                    <a:lnTo>
                      <a:pt x="10033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0" name="Google Shape;499;p19">
                <a:extLst>
                  <a:ext uri="{FF2B5EF4-FFF2-40B4-BE49-F238E27FC236}">
                    <a16:creationId xmlns:a16="http://schemas.microsoft.com/office/drawing/2014/main" id="{0EFB6EFA-408D-5F36-366E-2C79AF0396C3}"/>
                  </a:ext>
                </a:extLst>
              </p:cNvPr>
              <p:cNvSpPr/>
              <p:nvPr/>
            </p:nvSpPr>
            <p:spPr>
              <a:xfrm>
                <a:off x="2107261" y="3236766"/>
                <a:ext cx="667813" cy="185683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5579" extrusionOk="0">
                    <a:moveTo>
                      <a:pt x="2790" y="0"/>
                    </a:moveTo>
                    <a:lnTo>
                      <a:pt x="2505" y="15"/>
                    </a:lnTo>
                    <a:lnTo>
                      <a:pt x="2235" y="57"/>
                    </a:lnTo>
                    <a:lnTo>
                      <a:pt x="1964" y="128"/>
                    </a:lnTo>
                    <a:lnTo>
                      <a:pt x="1708" y="214"/>
                    </a:lnTo>
                    <a:lnTo>
                      <a:pt x="1466" y="342"/>
                    </a:lnTo>
                    <a:lnTo>
                      <a:pt x="1239" y="470"/>
                    </a:lnTo>
                    <a:lnTo>
                      <a:pt x="1025" y="641"/>
                    </a:lnTo>
                    <a:lnTo>
                      <a:pt x="826" y="811"/>
                    </a:lnTo>
                    <a:lnTo>
                      <a:pt x="641" y="1011"/>
                    </a:lnTo>
                    <a:lnTo>
                      <a:pt x="484" y="1224"/>
                    </a:lnTo>
                    <a:lnTo>
                      <a:pt x="342" y="1466"/>
                    </a:lnTo>
                    <a:lnTo>
                      <a:pt x="228" y="1708"/>
                    </a:lnTo>
                    <a:lnTo>
                      <a:pt x="129" y="1964"/>
                    </a:lnTo>
                    <a:lnTo>
                      <a:pt x="58" y="2220"/>
                    </a:lnTo>
                    <a:lnTo>
                      <a:pt x="15" y="2505"/>
                    </a:lnTo>
                    <a:lnTo>
                      <a:pt x="1" y="2789"/>
                    </a:lnTo>
                    <a:lnTo>
                      <a:pt x="15" y="3074"/>
                    </a:lnTo>
                    <a:lnTo>
                      <a:pt x="58" y="3344"/>
                    </a:lnTo>
                    <a:lnTo>
                      <a:pt x="129" y="3615"/>
                    </a:lnTo>
                    <a:lnTo>
                      <a:pt x="228" y="3871"/>
                    </a:lnTo>
                    <a:lnTo>
                      <a:pt x="342" y="4113"/>
                    </a:lnTo>
                    <a:lnTo>
                      <a:pt x="484" y="4340"/>
                    </a:lnTo>
                    <a:lnTo>
                      <a:pt x="641" y="4554"/>
                    </a:lnTo>
                    <a:lnTo>
                      <a:pt x="826" y="4753"/>
                    </a:lnTo>
                    <a:lnTo>
                      <a:pt x="1025" y="4938"/>
                    </a:lnTo>
                    <a:lnTo>
                      <a:pt x="1239" y="5095"/>
                    </a:lnTo>
                    <a:lnTo>
                      <a:pt x="1466" y="5237"/>
                    </a:lnTo>
                    <a:lnTo>
                      <a:pt x="1708" y="5351"/>
                    </a:lnTo>
                    <a:lnTo>
                      <a:pt x="1964" y="5450"/>
                    </a:lnTo>
                    <a:lnTo>
                      <a:pt x="2235" y="5522"/>
                    </a:lnTo>
                    <a:lnTo>
                      <a:pt x="2505" y="5564"/>
                    </a:lnTo>
                    <a:lnTo>
                      <a:pt x="2790" y="5578"/>
                    </a:lnTo>
                    <a:lnTo>
                      <a:pt x="17276" y="5578"/>
                    </a:lnTo>
                    <a:lnTo>
                      <a:pt x="17560" y="5564"/>
                    </a:lnTo>
                    <a:lnTo>
                      <a:pt x="17831" y="5522"/>
                    </a:lnTo>
                    <a:lnTo>
                      <a:pt x="18101" y="5450"/>
                    </a:lnTo>
                    <a:lnTo>
                      <a:pt x="18357" y="5351"/>
                    </a:lnTo>
                    <a:lnTo>
                      <a:pt x="18599" y="5237"/>
                    </a:lnTo>
                    <a:lnTo>
                      <a:pt x="18827" y="5095"/>
                    </a:lnTo>
                    <a:lnTo>
                      <a:pt x="19040" y="4938"/>
                    </a:lnTo>
                    <a:lnTo>
                      <a:pt x="19239" y="4753"/>
                    </a:lnTo>
                    <a:lnTo>
                      <a:pt x="19424" y="4554"/>
                    </a:lnTo>
                    <a:lnTo>
                      <a:pt x="19581" y="4340"/>
                    </a:lnTo>
                    <a:lnTo>
                      <a:pt x="19723" y="4113"/>
                    </a:lnTo>
                    <a:lnTo>
                      <a:pt x="19837" y="3871"/>
                    </a:lnTo>
                    <a:lnTo>
                      <a:pt x="19937" y="3615"/>
                    </a:lnTo>
                    <a:lnTo>
                      <a:pt x="20008" y="3344"/>
                    </a:lnTo>
                    <a:lnTo>
                      <a:pt x="20051" y="3074"/>
                    </a:lnTo>
                    <a:lnTo>
                      <a:pt x="20065" y="2789"/>
                    </a:lnTo>
                    <a:lnTo>
                      <a:pt x="20051" y="2505"/>
                    </a:lnTo>
                    <a:lnTo>
                      <a:pt x="20008" y="2220"/>
                    </a:lnTo>
                    <a:lnTo>
                      <a:pt x="19937" y="1964"/>
                    </a:lnTo>
                    <a:lnTo>
                      <a:pt x="19837" y="1708"/>
                    </a:lnTo>
                    <a:lnTo>
                      <a:pt x="19723" y="1466"/>
                    </a:lnTo>
                    <a:lnTo>
                      <a:pt x="19581" y="1224"/>
                    </a:lnTo>
                    <a:lnTo>
                      <a:pt x="19424" y="1011"/>
                    </a:lnTo>
                    <a:lnTo>
                      <a:pt x="19239" y="811"/>
                    </a:lnTo>
                    <a:lnTo>
                      <a:pt x="19040" y="641"/>
                    </a:lnTo>
                    <a:lnTo>
                      <a:pt x="18827" y="470"/>
                    </a:lnTo>
                    <a:lnTo>
                      <a:pt x="18599" y="342"/>
                    </a:lnTo>
                    <a:lnTo>
                      <a:pt x="18357" y="214"/>
                    </a:lnTo>
                    <a:lnTo>
                      <a:pt x="18101" y="128"/>
                    </a:lnTo>
                    <a:lnTo>
                      <a:pt x="17831" y="57"/>
                    </a:lnTo>
                    <a:lnTo>
                      <a:pt x="17560" y="15"/>
                    </a:lnTo>
                    <a:lnTo>
                      <a:pt x="17276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1" name="Google Shape;500;p19">
                <a:extLst>
                  <a:ext uri="{FF2B5EF4-FFF2-40B4-BE49-F238E27FC236}">
                    <a16:creationId xmlns:a16="http://schemas.microsoft.com/office/drawing/2014/main" id="{5EC2E154-FA70-C60A-66F3-73A1B298CEA4}"/>
                  </a:ext>
                </a:extLst>
              </p:cNvPr>
              <p:cNvSpPr/>
              <p:nvPr/>
            </p:nvSpPr>
            <p:spPr>
              <a:xfrm>
                <a:off x="1821199" y="2075012"/>
                <a:ext cx="1207755" cy="1252720"/>
              </a:xfrm>
              <a:custGeom>
                <a:avLst/>
                <a:gdLst/>
                <a:ahLst/>
                <a:cxnLst/>
                <a:rect l="l" t="t" r="r" b="b"/>
                <a:pathLst>
                  <a:path w="36288" h="37639" extrusionOk="0">
                    <a:moveTo>
                      <a:pt x="9734" y="0"/>
                    </a:moveTo>
                    <a:lnTo>
                      <a:pt x="9236" y="15"/>
                    </a:lnTo>
                    <a:lnTo>
                      <a:pt x="8738" y="43"/>
                    </a:lnTo>
                    <a:lnTo>
                      <a:pt x="8254" y="114"/>
                    </a:lnTo>
                    <a:lnTo>
                      <a:pt x="7785" y="200"/>
                    </a:lnTo>
                    <a:lnTo>
                      <a:pt x="7315" y="313"/>
                    </a:lnTo>
                    <a:lnTo>
                      <a:pt x="6845" y="441"/>
                    </a:lnTo>
                    <a:lnTo>
                      <a:pt x="6390" y="598"/>
                    </a:lnTo>
                    <a:lnTo>
                      <a:pt x="5949" y="769"/>
                    </a:lnTo>
                    <a:lnTo>
                      <a:pt x="5522" y="968"/>
                    </a:lnTo>
                    <a:lnTo>
                      <a:pt x="5109" y="1181"/>
                    </a:lnTo>
                    <a:lnTo>
                      <a:pt x="4697" y="1409"/>
                    </a:lnTo>
                    <a:lnTo>
                      <a:pt x="4298" y="1665"/>
                    </a:lnTo>
                    <a:lnTo>
                      <a:pt x="3914" y="1936"/>
                    </a:lnTo>
                    <a:lnTo>
                      <a:pt x="3558" y="2234"/>
                    </a:lnTo>
                    <a:lnTo>
                      <a:pt x="3203" y="2533"/>
                    </a:lnTo>
                    <a:lnTo>
                      <a:pt x="2861" y="2861"/>
                    </a:lnTo>
                    <a:lnTo>
                      <a:pt x="2534" y="3202"/>
                    </a:lnTo>
                    <a:lnTo>
                      <a:pt x="2235" y="3544"/>
                    </a:lnTo>
                    <a:lnTo>
                      <a:pt x="1936" y="3914"/>
                    </a:lnTo>
                    <a:lnTo>
                      <a:pt x="1666" y="4298"/>
                    </a:lnTo>
                    <a:lnTo>
                      <a:pt x="1410" y="4696"/>
                    </a:lnTo>
                    <a:lnTo>
                      <a:pt x="1182" y="5109"/>
                    </a:lnTo>
                    <a:lnTo>
                      <a:pt x="968" y="5522"/>
                    </a:lnTo>
                    <a:lnTo>
                      <a:pt x="769" y="5948"/>
                    </a:lnTo>
                    <a:lnTo>
                      <a:pt x="598" y="6390"/>
                    </a:lnTo>
                    <a:lnTo>
                      <a:pt x="442" y="6845"/>
                    </a:lnTo>
                    <a:lnTo>
                      <a:pt x="314" y="7300"/>
                    </a:lnTo>
                    <a:lnTo>
                      <a:pt x="200" y="7770"/>
                    </a:lnTo>
                    <a:lnTo>
                      <a:pt x="115" y="8254"/>
                    </a:lnTo>
                    <a:lnTo>
                      <a:pt x="58" y="8737"/>
                    </a:lnTo>
                    <a:lnTo>
                      <a:pt x="15" y="9236"/>
                    </a:lnTo>
                    <a:lnTo>
                      <a:pt x="1" y="9734"/>
                    </a:lnTo>
                    <a:lnTo>
                      <a:pt x="1" y="19495"/>
                    </a:lnTo>
                    <a:lnTo>
                      <a:pt x="1" y="19965"/>
                    </a:lnTo>
                    <a:lnTo>
                      <a:pt x="29" y="20434"/>
                    </a:lnTo>
                    <a:lnTo>
                      <a:pt x="58" y="20890"/>
                    </a:lnTo>
                    <a:lnTo>
                      <a:pt x="100" y="21345"/>
                    </a:lnTo>
                    <a:lnTo>
                      <a:pt x="143" y="21801"/>
                    </a:lnTo>
                    <a:lnTo>
                      <a:pt x="214" y="22256"/>
                    </a:lnTo>
                    <a:lnTo>
                      <a:pt x="285" y="22697"/>
                    </a:lnTo>
                    <a:lnTo>
                      <a:pt x="371" y="23138"/>
                    </a:lnTo>
                    <a:lnTo>
                      <a:pt x="470" y="23579"/>
                    </a:lnTo>
                    <a:lnTo>
                      <a:pt x="570" y="24020"/>
                    </a:lnTo>
                    <a:lnTo>
                      <a:pt x="698" y="24447"/>
                    </a:lnTo>
                    <a:lnTo>
                      <a:pt x="826" y="24874"/>
                    </a:lnTo>
                    <a:lnTo>
                      <a:pt x="954" y="25301"/>
                    </a:lnTo>
                    <a:lnTo>
                      <a:pt x="1111" y="25714"/>
                    </a:lnTo>
                    <a:lnTo>
                      <a:pt x="1267" y="26141"/>
                    </a:lnTo>
                    <a:lnTo>
                      <a:pt x="1438" y="26539"/>
                    </a:lnTo>
                    <a:lnTo>
                      <a:pt x="1609" y="26952"/>
                    </a:lnTo>
                    <a:lnTo>
                      <a:pt x="1794" y="27350"/>
                    </a:lnTo>
                    <a:lnTo>
                      <a:pt x="1993" y="27734"/>
                    </a:lnTo>
                    <a:lnTo>
                      <a:pt x="2206" y="28133"/>
                    </a:lnTo>
                    <a:lnTo>
                      <a:pt x="2420" y="28517"/>
                    </a:lnTo>
                    <a:lnTo>
                      <a:pt x="2633" y="28887"/>
                    </a:lnTo>
                    <a:lnTo>
                      <a:pt x="2875" y="29257"/>
                    </a:lnTo>
                    <a:lnTo>
                      <a:pt x="3117" y="29627"/>
                    </a:lnTo>
                    <a:lnTo>
                      <a:pt x="3359" y="29983"/>
                    </a:lnTo>
                    <a:lnTo>
                      <a:pt x="3615" y="30339"/>
                    </a:lnTo>
                    <a:lnTo>
                      <a:pt x="3886" y="30680"/>
                    </a:lnTo>
                    <a:lnTo>
                      <a:pt x="4156" y="31022"/>
                    </a:lnTo>
                    <a:lnTo>
                      <a:pt x="4441" y="31349"/>
                    </a:lnTo>
                    <a:lnTo>
                      <a:pt x="4725" y="31676"/>
                    </a:lnTo>
                    <a:lnTo>
                      <a:pt x="5024" y="32003"/>
                    </a:lnTo>
                    <a:lnTo>
                      <a:pt x="5337" y="32316"/>
                    </a:lnTo>
                    <a:lnTo>
                      <a:pt x="5650" y="32615"/>
                    </a:lnTo>
                    <a:lnTo>
                      <a:pt x="5963" y="32914"/>
                    </a:lnTo>
                    <a:lnTo>
                      <a:pt x="6290" y="33199"/>
                    </a:lnTo>
                    <a:lnTo>
                      <a:pt x="6618" y="33483"/>
                    </a:lnTo>
                    <a:lnTo>
                      <a:pt x="6959" y="33754"/>
                    </a:lnTo>
                    <a:lnTo>
                      <a:pt x="7301" y="34024"/>
                    </a:lnTo>
                    <a:lnTo>
                      <a:pt x="7657" y="34280"/>
                    </a:lnTo>
                    <a:lnTo>
                      <a:pt x="8012" y="34536"/>
                    </a:lnTo>
                    <a:lnTo>
                      <a:pt x="8382" y="34778"/>
                    </a:lnTo>
                    <a:lnTo>
                      <a:pt x="8752" y="35006"/>
                    </a:lnTo>
                    <a:lnTo>
                      <a:pt x="9136" y="35234"/>
                    </a:lnTo>
                    <a:lnTo>
                      <a:pt x="9521" y="35447"/>
                    </a:lnTo>
                    <a:lnTo>
                      <a:pt x="9905" y="35646"/>
                    </a:lnTo>
                    <a:lnTo>
                      <a:pt x="10303" y="35846"/>
                    </a:lnTo>
                    <a:lnTo>
                      <a:pt x="10702" y="36031"/>
                    </a:lnTo>
                    <a:lnTo>
                      <a:pt x="11100" y="36215"/>
                    </a:lnTo>
                    <a:lnTo>
                      <a:pt x="11513" y="36372"/>
                    </a:lnTo>
                    <a:lnTo>
                      <a:pt x="11925" y="36543"/>
                    </a:lnTo>
                    <a:lnTo>
                      <a:pt x="12338" y="36685"/>
                    </a:lnTo>
                    <a:lnTo>
                      <a:pt x="12765" y="36827"/>
                    </a:lnTo>
                    <a:lnTo>
                      <a:pt x="13192" y="36955"/>
                    </a:lnTo>
                    <a:lnTo>
                      <a:pt x="13619" y="37069"/>
                    </a:lnTo>
                    <a:lnTo>
                      <a:pt x="14060" y="37169"/>
                    </a:lnTo>
                    <a:lnTo>
                      <a:pt x="14501" y="37269"/>
                    </a:lnTo>
                    <a:lnTo>
                      <a:pt x="14942" y="37354"/>
                    </a:lnTo>
                    <a:lnTo>
                      <a:pt x="15398" y="37425"/>
                    </a:lnTo>
                    <a:lnTo>
                      <a:pt x="15839" y="37496"/>
                    </a:lnTo>
                    <a:lnTo>
                      <a:pt x="16294" y="37553"/>
                    </a:lnTo>
                    <a:lnTo>
                      <a:pt x="16749" y="37596"/>
                    </a:lnTo>
                    <a:lnTo>
                      <a:pt x="17219" y="37624"/>
                    </a:lnTo>
                    <a:lnTo>
                      <a:pt x="17674" y="37638"/>
                    </a:lnTo>
                    <a:lnTo>
                      <a:pt x="18614" y="37638"/>
                    </a:lnTo>
                    <a:lnTo>
                      <a:pt x="19069" y="37624"/>
                    </a:lnTo>
                    <a:lnTo>
                      <a:pt x="19538" y="37596"/>
                    </a:lnTo>
                    <a:lnTo>
                      <a:pt x="19994" y="37553"/>
                    </a:lnTo>
                    <a:lnTo>
                      <a:pt x="20449" y="37496"/>
                    </a:lnTo>
                    <a:lnTo>
                      <a:pt x="20905" y="37425"/>
                    </a:lnTo>
                    <a:lnTo>
                      <a:pt x="21346" y="37354"/>
                    </a:lnTo>
                    <a:lnTo>
                      <a:pt x="21787" y="37269"/>
                    </a:lnTo>
                    <a:lnTo>
                      <a:pt x="22228" y="37169"/>
                    </a:lnTo>
                    <a:lnTo>
                      <a:pt x="22669" y="37069"/>
                    </a:lnTo>
                    <a:lnTo>
                      <a:pt x="23096" y="36955"/>
                    </a:lnTo>
                    <a:lnTo>
                      <a:pt x="23523" y="36827"/>
                    </a:lnTo>
                    <a:lnTo>
                      <a:pt x="23950" y="36685"/>
                    </a:lnTo>
                    <a:lnTo>
                      <a:pt x="24362" y="36543"/>
                    </a:lnTo>
                    <a:lnTo>
                      <a:pt x="24775" y="36372"/>
                    </a:lnTo>
                    <a:lnTo>
                      <a:pt x="25188" y="36215"/>
                    </a:lnTo>
                    <a:lnTo>
                      <a:pt x="25600" y="36031"/>
                    </a:lnTo>
                    <a:lnTo>
                      <a:pt x="25999" y="35846"/>
                    </a:lnTo>
                    <a:lnTo>
                      <a:pt x="26383" y="35646"/>
                    </a:lnTo>
                    <a:lnTo>
                      <a:pt x="26781" y="35447"/>
                    </a:lnTo>
                    <a:lnTo>
                      <a:pt x="27151" y="35234"/>
                    </a:lnTo>
                    <a:lnTo>
                      <a:pt x="27536" y="35006"/>
                    </a:lnTo>
                    <a:lnTo>
                      <a:pt x="27906" y="34778"/>
                    </a:lnTo>
                    <a:lnTo>
                      <a:pt x="28276" y="34536"/>
                    </a:lnTo>
                    <a:lnTo>
                      <a:pt x="28631" y="34280"/>
                    </a:lnTo>
                    <a:lnTo>
                      <a:pt x="28987" y="34024"/>
                    </a:lnTo>
                    <a:lnTo>
                      <a:pt x="29329" y="33754"/>
                    </a:lnTo>
                    <a:lnTo>
                      <a:pt x="29670" y="33483"/>
                    </a:lnTo>
                    <a:lnTo>
                      <a:pt x="29997" y="33199"/>
                    </a:lnTo>
                    <a:lnTo>
                      <a:pt x="30325" y="32914"/>
                    </a:lnTo>
                    <a:lnTo>
                      <a:pt x="30652" y="32615"/>
                    </a:lnTo>
                    <a:lnTo>
                      <a:pt x="30965" y="32316"/>
                    </a:lnTo>
                    <a:lnTo>
                      <a:pt x="31264" y="32003"/>
                    </a:lnTo>
                    <a:lnTo>
                      <a:pt x="31563" y="31676"/>
                    </a:lnTo>
                    <a:lnTo>
                      <a:pt x="31847" y="31349"/>
                    </a:lnTo>
                    <a:lnTo>
                      <a:pt x="32132" y="31022"/>
                    </a:lnTo>
                    <a:lnTo>
                      <a:pt x="32402" y="30680"/>
                    </a:lnTo>
                    <a:lnTo>
                      <a:pt x="32673" y="30339"/>
                    </a:lnTo>
                    <a:lnTo>
                      <a:pt x="32929" y="29983"/>
                    </a:lnTo>
                    <a:lnTo>
                      <a:pt x="33185" y="29627"/>
                    </a:lnTo>
                    <a:lnTo>
                      <a:pt x="33427" y="29257"/>
                    </a:lnTo>
                    <a:lnTo>
                      <a:pt x="33655" y="28887"/>
                    </a:lnTo>
                    <a:lnTo>
                      <a:pt x="33882" y="28517"/>
                    </a:lnTo>
                    <a:lnTo>
                      <a:pt x="34096" y="28133"/>
                    </a:lnTo>
                    <a:lnTo>
                      <a:pt x="34295" y="27734"/>
                    </a:lnTo>
                    <a:lnTo>
                      <a:pt x="34494" y="27350"/>
                    </a:lnTo>
                    <a:lnTo>
                      <a:pt x="34679" y="26952"/>
                    </a:lnTo>
                    <a:lnTo>
                      <a:pt x="34864" y="26539"/>
                    </a:lnTo>
                    <a:lnTo>
                      <a:pt x="35021" y="26141"/>
                    </a:lnTo>
                    <a:lnTo>
                      <a:pt x="35177" y="25714"/>
                    </a:lnTo>
                    <a:lnTo>
                      <a:pt x="35334" y="25301"/>
                    </a:lnTo>
                    <a:lnTo>
                      <a:pt x="35476" y="24874"/>
                    </a:lnTo>
                    <a:lnTo>
                      <a:pt x="35604" y="24447"/>
                    </a:lnTo>
                    <a:lnTo>
                      <a:pt x="35718" y="24020"/>
                    </a:lnTo>
                    <a:lnTo>
                      <a:pt x="35817" y="23579"/>
                    </a:lnTo>
                    <a:lnTo>
                      <a:pt x="35917" y="23138"/>
                    </a:lnTo>
                    <a:lnTo>
                      <a:pt x="36002" y="22697"/>
                    </a:lnTo>
                    <a:lnTo>
                      <a:pt x="36074" y="22256"/>
                    </a:lnTo>
                    <a:lnTo>
                      <a:pt x="36145" y="21801"/>
                    </a:lnTo>
                    <a:lnTo>
                      <a:pt x="36202" y="21345"/>
                    </a:lnTo>
                    <a:lnTo>
                      <a:pt x="36230" y="20890"/>
                    </a:lnTo>
                    <a:lnTo>
                      <a:pt x="36259" y="20434"/>
                    </a:lnTo>
                    <a:lnTo>
                      <a:pt x="36287" y="19965"/>
                    </a:lnTo>
                    <a:lnTo>
                      <a:pt x="36287" y="19495"/>
                    </a:lnTo>
                    <a:lnTo>
                      <a:pt x="36287" y="9734"/>
                    </a:lnTo>
                    <a:lnTo>
                      <a:pt x="36273" y="9236"/>
                    </a:lnTo>
                    <a:lnTo>
                      <a:pt x="36244" y="8737"/>
                    </a:lnTo>
                    <a:lnTo>
                      <a:pt x="36173" y="8254"/>
                    </a:lnTo>
                    <a:lnTo>
                      <a:pt x="36088" y="7770"/>
                    </a:lnTo>
                    <a:lnTo>
                      <a:pt x="35988" y="7300"/>
                    </a:lnTo>
                    <a:lnTo>
                      <a:pt x="35846" y="6845"/>
                    </a:lnTo>
                    <a:lnTo>
                      <a:pt x="35689" y="6390"/>
                    </a:lnTo>
                    <a:lnTo>
                      <a:pt x="35519" y="5948"/>
                    </a:lnTo>
                    <a:lnTo>
                      <a:pt x="35319" y="5522"/>
                    </a:lnTo>
                    <a:lnTo>
                      <a:pt x="35106" y="5109"/>
                    </a:lnTo>
                    <a:lnTo>
                      <a:pt x="34878" y="4696"/>
                    </a:lnTo>
                    <a:lnTo>
                      <a:pt x="34622" y="4298"/>
                    </a:lnTo>
                    <a:lnTo>
                      <a:pt x="34352" y="3914"/>
                    </a:lnTo>
                    <a:lnTo>
                      <a:pt x="34053" y="3544"/>
                    </a:lnTo>
                    <a:lnTo>
                      <a:pt x="33754" y="3202"/>
                    </a:lnTo>
                    <a:lnTo>
                      <a:pt x="33427" y="2861"/>
                    </a:lnTo>
                    <a:lnTo>
                      <a:pt x="33085" y="2533"/>
                    </a:lnTo>
                    <a:lnTo>
                      <a:pt x="32744" y="2234"/>
                    </a:lnTo>
                    <a:lnTo>
                      <a:pt x="32374" y="1936"/>
                    </a:lnTo>
                    <a:lnTo>
                      <a:pt x="31990" y="1665"/>
                    </a:lnTo>
                    <a:lnTo>
                      <a:pt x="31591" y="1409"/>
                    </a:lnTo>
                    <a:lnTo>
                      <a:pt x="31193" y="1181"/>
                    </a:lnTo>
                    <a:lnTo>
                      <a:pt x="30766" y="968"/>
                    </a:lnTo>
                    <a:lnTo>
                      <a:pt x="30339" y="769"/>
                    </a:lnTo>
                    <a:lnTo>
                      <a:pt x="29898" y="598"/>
                    </a:lnTo>
                    <a:lnTo>
                      <a:pt x="29442" y="441"/>
                    </a:lnTo>
                    <a:lnTo>
                      <a:pt x="28987" y="313"/>
                    </a:lnTo>
                    <a:lnTo>
                      <a:pt x="28518" y="200"/>
                    </a:lnTo>
                    <a:lnTo>
                      <a:pt x="28034" y="114"/>
                    </a:lnTo>
                    <a:lnTo>
                      <a:pt x="27550" y="43"/>
                    </a:lnTo>
                    <a:lnTo>
                      <a:pt x="27052" y="15"/>
                    </a:lnTo>
                    <a:lnTo>
                      <a:pt x="26554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2" name="Google Shape;501;p19">
                <a:extLst>
                  <a:ext uri="{FF2B5EF4-FFF2-40B4-BE49-F238E27FC236}">
                    <a16:creationId xmlns:a16="http://schemas.microsoft.com/office/drawing/2014/main" id="{3573304D-8D27-A1E4-83D2-7529F96513BE}"/>
                  </a:ext>
                </a:extLst>
              </p:cNvPr>
              <p:cNvSpPr/>
              <p:nvPr/>
            </p:nvSpPr>
            <p:spPr>
              <a:xfrm>
                <a:off x="2038600" y="2210471"/>
                <a:ext cx="765364" cy="765364"/>
              </a:xfrm>
              <a:custGeom>
                <a:avLst/>
                <a:gdLst/>
                <a:ahLst/>
                <a:cxnLst/>
                <a:rect l="l" t="t" r="r" b="b"/>
                <a:pathLst>
                  <a:path w="22996" h="22996" extrusionOk="0">
                    <a:moveTo>
                      <a:pt x="11498" y="0"/>
                    </a:moveTo>
                    <a:lnTo>
                      <a:pt x="10900" y="14"/>
                    </a:lnTo>
                    <a:lnTo>
                      <a:pt x="10317" y="57"/>
                    </a:lnTo>
                    <a:lnTo>
                      <a:pt x="9748" y="128"/>
                    </a:lnTo>
                    <a:lnTo>
                      <a:pt x="9179" y="242"/>
                    </a:lnTo>
                    <a:lnTo>
                      <a:pt x="8624" y="370"/>
                    </a:lnTo>
                    <a:lnTo>
                      <a:pt x="8083" y="512"/>
                    </a:lnTo>
                    <a:lnTo>
                      <a:pt x="7542" y="697"/>
                    </a:lnTo>
                    <a:lnTo>
                      <a:pt x="7030" y="911"/>
                    </a:lnTo>
                    <a:lnTo>
                      <a:pt x="6518" y="1138"/>
                    </a:lnTo>
                    <a:lnTo>
                      <a:pt x="6020" y="1395"/>
                    </a:lnTo>
                    <a:lnTo>
                      <a:pt x="5536" y="1665"/>
                    </a:lnTo>
                    <a:lnTo>
                      <a:pt x="5066" y="1964"/>
                    </a:lnTo>
                    <a:lnTo>
                      <a:pt x="4625" y="2291"/>
                    </a:lnTo>
                    <a:lnTo>
                      <a:pt x="4184" y="2633"/>
                    </a:lnTo>
                    <a:lnTo>
                      <a:pt x="3771" y="2988"/>
                    </a:lnTo>
                    <a:lnTo>
                      <a:pt x="3373" y="3373"/>
                    </a:lnTo>
                    <a:lnTo>
                      <a:pt x="2989" y="3771"/>
                    </a:lnTo>
                    <a:lnTo>
                      <a:pt x="2633" y="4184"/>
                    </a:lnTo>
                    <a:lnTo>
                      <a:pt x="2291" y="4625"/>
                    </a:lnTo>
                    <a:lnTo>
                      <a:pt x="1964" y="5066"/>
                    </a:lnTo>
                    <a:lnTo>
                      <a:pt x="1665" y="5536"/>
                    </a:lnTo>
                    <a:lnTo>
                      <a:pt x="1395" y="6019"/>
                    </a:lnTo>
                    <a:lnTo>
                      <a:pt x="1139" y="6517"/>
                    </a:lnTo>
                    <a:lnTo>
                      <a:pt x="911" y="7015"/>
                    </a:lnTo>
                    <a:lnTo>
                      <a:pt x="698" y="7542"/>
                    </a:lnTo>
                    <a:lnTo>
                      <a:pt x="527" y="8083"/>
                    </a:lnTo>
                    <a:lnTo>
                      <a:pt x="370" y="8623"/>
                    </a:lnTo>
                    <a:lnTo>
                      <a:pt x="242" y="9178"/>
                    </a:lnTo>
                    <a:lnTo>
                      <a:pt x="143" y="9748"/>
                    </a:lnTo>
                    <a:lnTo>
                      <a:pt x="57" y="10317"/>
                    </a:lnTo>
                    <a:lnTo>
                      <a:pt x="15" y="10900"/>
                    </a:lnTo>
                    <a:lnTo>
                      <a:pt x="0" y="11498"/>
                    </a:lnTo>
                    <a:lnTo>
                      <a:pt x="15" y="12081"/>
                    </a:lnTo>
                    <a:lnTo>
                      <a:pt x="57" y="12665"/>
                    </a:lnTo>
                    <a:lnTo>
                      <a:pt x="143" y="13248"/>
                    </a:lnTo>
                    <a:lnTo>
                      <a:pt x="242" y="13817"/>
                    </a:lnTo>
                    <a:lnTo>
                      <a:pt x="370" y="14372"/>
                    </a:lnTo>
                    <a:lnTo>
                      <a:pt x="527" y="14913"/>
                    </a:lnTo>
                    <a:lnTo>
                      <a:pt x="698" y="15454"/>
                    </a:lnTo>
                    <a:lnTo>
                      <a:pt x="911" y="15966"/>
                    </a:lnTo>
                    <a:lnTo>
                      <a:pt x="1139" y="16478"/>
                    </a:lnTo>
                    <a:lnTo>
                      <a:pt x="1395" y="16976"/>
                    </a:lnTo>
                    <a:lnTo>
                      <a:pt x="1665" y="17460"/>
                    </a:lnTo>
                    <a:lnTo>
                      <a:pt x="1964" y="17916"/>
                    </a:lnTo>
                    <a:lnTo>
                      <a:pt x="2291" y="18371"/>
                    </a:lnTo>
                    <a:lnTo>
                      <a:pt x="2633" y="18812"/>
                    </a:lnTo>
                    <a:lnTo>
                      <a:pt x="2989" y="19225"/>
                    </a:lnTo>
                    <a:lnTo>
                      <a:pt x="3373" y="19623"/>
                    </a:lnTo>
                    <a:lnTo>
                      <a:pt x="3771" y="20007"/>
                    </a:lnTo>
                    <a:lnTo>
                      <a:pt x="4184" y="20363"/>
                    </a:lnTo>
                    <a:lnTo>
                      <a:pt x="4625" y="20705"/>
                    </a:lnTo>
                    <a:lnTo>
                      <a:pt x="5066" y="21032"/>
                    </a:lnTo>
                    <a:lnTo>
                      <a:pt x="5536" y="21331"/>
                    </a:lnTo>
                    <a:lnTo>
                      <a:pt x="6020" y="21601"/>
                    </a:lnTo>
                    <a:lnTo>
                      <a:pt x="6518" y="21857"/>
                    </a:lnTo>
                    <a:lnTo>
                      <a:pt x="7030" y="22085"/>
                    </a:lnTo>
                    <a:lnTo>
                      <a:pt x="7542" y="22298"/>
                    </a:lnTo>
                    <a:lnTo>
                      <a:pt x="8083" y="22469"/>
                    </a:lnTo>
                    <a:lnTo>
                      <a:pt x="8624" y="22626"/>
                    </a:lnTo>
                    <a:lnTo>
                      <a:pt x="9179" y="22754"/>
                    </a:lnTo>
                    <a:lnTo>
                      <a:pt x="9748" y="22853"/>
                    </a:lnTo>
                    <a:lnTo>
                      <a:pt x="10317" y="22924"/>
                    </a:lnTo>
                    <a:lnTo>
                      <a:pt x="10900" y="22981"/>
                    </a:lnTo>
                    <a:lnTo>
                      <a:pt x="11498" y="22996"/>
                    </a:lnTo>
                    <a:lnTo>
                      <a:pt x="12096" y="22981"/>
                    </a:lnTo>
                    <a:lnTo>
                      <a:pt x="12679" y="22924"/>
                    </a:lnTo>
                    <a:lnTo>
                      <a:pt x="13248" y="22853"/>
                    </a:lnTo>
                    <a:lnTo>
                      <a:pt x="13818" y="22754"/>
                    </a:lnTo>
                    <a:lnTo>
                      <a:pt x="14373" y="22626"/>
                    </a:lnTo>
                    <a:lnTo>
                      <a:pt x="14913" y="22469"/>
                    </a:lnTo>
                    <a:lnTo>
                      <a:pt x="15454" y="22298"/>
                    </a:lnTo>
                    <a:lnTo>
                      <a:pt x="15966" y="22085"/>
                    </a:lnTo>
                    <a:lnTo>
                      <a:pt x="16479" y="21857"/>
                    </a:lnTo>
                    <a:lnTo>
                      <a:pt x="16977" y="21601"/>
                    </a:lnTo>
                    <a:lnTo>
                      <a:pt x="17460" y="21331"/>
                    </a:lnTo>
                    <a:lnTo>
                      <a:pt x="17930" y="21032"/>
                    </a:lnTo>
                    <a:lnTo>
                      <a:pt x="18371" y="20705"/>
                    </a:lnTo>
                    <a:lnTo>
                      <a:pt x="18812" y="20363"/>
                    </a:lnTo>
                    <a:lnTo>
                      <a:pt x="19225" y="20007"/>
                    </a:lnTo>
                    <a:lnTo>
                      <a:pt x="19623" y="19623"/>
                    </a:lnTo>
                    <a:lnTo>
                      <a:pt x="20008" y="19225"/>
                    </a:lnTo>
                    <a:lnTo>
                      <a:pt x="20363" y="18812"/>
                    </a:lnTo>
                    <a:lnTo>
                      <a:pt x="20705" y="18371"/>
                    </a:lnTo>
                    <a:lnTo>
                      <a:pt x="21032" y="17916"/>
                    </a:lnTo>
                    <a:lnTo>
                      <a:pt x="21331" y="17460"/>
                    </a:lnTo>
                    <a:lnTo>
                      <a:pt x="21601" y="16976"/>
                    </a:lnTo>
                    <a:lnTo>
                      <a:pt x="21857" y="16478"/>
                    </a:lnTo>
                    <a:lnTo>
                      <a:pt x="22085" y="15966"/>
                    </a:lnTo>
                    <a:lnTo>
                      <a:pt x="22299" y="15454"/>
                    </a:lnTo>
                    <a:lnTo>
                      <a:pt x="22469" y="14913"/>
                    </a:lnTo>
                    <a:lnTo>
                      <a:pt x="22626" y="14372"/>
                    </a:lnTo>
                    <a:lnTo>
                      <a:pt x="22754" y="13817"/>
                    </a:lnTo>
                    <a:lnTo>
                      <a:pt x="22854" y="13248"/>
                    </a:lnTo>
                    <a:lnTo>
                      <a:pt x="22939" y="12665"/>
                    </a:lnTo>
                    <a:lnTo>
                      <a:pt x="22982" y="12081"/>
                    </a:lnTo>
                    <a:lnTo>
                      <a:pt x="22996" y="11498"/>
                    </a:lnTo>
                    <a:lnTo>
                      <a:pt x="22982" y="10900"/>
                    </a:lnTo>
                    <a:lnTo>
                      <a:pt x="22939" y="10317"/>
                    </a:lnTo>
                    <a:lnTo>
                      <a:pt x="22854" y="9748"/>
                    </a:lnTo>
                    <a:lnTo>
                      <a:pt x="22754" y="9178"/>
                    </a:lnTo>
                    <a:lnTo>
                      <a:pt x="22626" y="8623"/>
                    </a:lnTo>
                    <a:lnTo>
                      <a:pt x="22469" y="8083"/>
                    </a:lnTo>
                    <a:lnTo>
                      <a:pt x="22299" y="7542"/>
                    </a:lnTo>
                    <a:lnTo>
                      <a:pt x="22085" y="7015"/>
                    </a:lnTo>
                    <a:lnTo>
                      <a:pt x="21857" y="6517"/>
                    </a:lnTo>
                    <a:lnTo>
                      <a:pt x="21601" y="6019"/>
                    </a:lnTo>
                    <a:lnTo>
                      <a:pt x="21331" y="5536"/>
                    </a:lnTo>
                    <a:lnTo>
                      <a:pt x="21032" y="5066"/>
                    </a:lnTo>
                    <a:lnTo>
                      <a:pt x="20705" y="4625"/>
                    </a:lnTo>
                    <a:lnTo>
                      <a:pt x="20363" y="4184"/>
                    </a:lnTo>
                    <a:lnTo>
                      <a:pt x="20008" y="3771"/>
                    </a:lnTo>
                    <a:lnTo>
                      <a:pt x="19623" y="3373"/>
                    </a:lnTo>
                    <a:lnTo>
                      <a:pt x="19225" y="2988"/>
                    </a:lnTo>
                    <a:lnTo>
                      <a:pt x="18812" y="2633"/>
                    </a:lnTo>
                    <a:lnTo>
                      <a:pt x="18371" y="2291"/>
                    </a:lnTo>
                    <a:lnTo>
                      <a:pt x="17930" y="1964"/>
                    </a:lnTo>
                    <a:lnTo>
                      <a:pt x="17460" y="1665"/>
                    </a:lnTo>
                    <a:lnTo>
                      <a:pt x="16977" y="1395"/>
                    </a:lnTo>
                    <a:lnTo>
                      <a:pt x="16479" y="1138"/>
                    </a:lnTo>
                    <a:lnTo>
                      <a:pt x="15966" y="911"/>
                    </a:lnTo>
                    <a:lnTo>
                      <a:pt x="15454" y="697"/>
                    </a:lnTo>
                    <a:lnTo>
                      <a:pt x="14913" y="512"/>
                    </a:lnTo>
                    <a:lnTo>
                      <a:pt x="14373" y="370"/>
                    </a:lnTo>
                    <a:lnTo>
                      <a:pt x="13818" y="242"/>
                    </a:lnTo>
                    <a:lnTo>
                      <a:pt x="13248" y="128"/>
                    </a:lnTo>
                    <a:lnTo>
                      <a:pt x="12679" y="57"/>
                    </a:lnTo>
                    <a:lnTo>
                      <a:pt x="12096" y="14"/>
                    </a:lnTo>
                    <a:lnTo>
                      <a:pt x="11498" y="0"/>
                    </a:lnTo>
                    <a:close/>
                  </a:path>
                </a:pathLst>
              </a:custGeom>
              <a:solidFill>
                <a:srgbClr val="E99B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3" name="Google Shape;502;p19">
                <a:extLst>
                  <a:ext uri="{FF2B5EF4-FFF2-40B4-BE49-F238E27FC236}">
                    <a16:creationId xmlns:a16="http://schemas.microsoft.com/office/drawing/2014/main" id="{6A267CFD-450B-764C-FF3A-E6918E64CC40}"/>
                  </a:ext>
                </a:extLst>
              </p:cNvPr>
              <p:cNvSpPr/>
              <p:nvPr/>
            </p:nvSpPr>
            <p:spPr>
              <a:xfrm>
                <a:off x="2190134" y="2362006"/>
                <a:ext cx="462294" cy="462294"/>
              </a:xfrm>
              <a:custGeom>
                <a:avLst/>
                <a:gdLst/>
                <a:ahLst/>
                <a:cxnLst/>
                <a:rect l="l" t="t" r="r" b="b"/>
                <a:pathLst>
                  <a:path w="13890" h="13890" extrusionOk="0">
                    <a:moveTo>
                      <a:pt x="6945" y="1"/>
                    </a:moveTo>
                    <a:lnTo>
                      <a:pt x="6589" y="15"/>
                    </a:lnTo>
                    <a:lnTo>
                      <a:pt x="6234" y="29"/>
                    </a:lnTo>
                    <a:lnTo>
                      <a:pt x="5892" y="86"/>
                    </a:lnTo>
                    <a:lnTo>
                      <a:pt x="5551" y="143"/>
                    </a:lnTo>
                    <a:lnTo>
                      <a:pt x="5209" y="214"/>
                    </a:lnTo>
                    <a:lnTo>
                      <a:pt x="4882" y="314"/>
                    </a:lnTo>
                    <a:lnTo>
                      <a:pt x="4554" y="428"/>
                    </a:lnTo>
                    <a:lnTo>
                      <a:pt x="4241" y="541"/>
                    </a:lnTo>
                    <a:lnTo>
                      <a:pt x="3928" y="684"/>
                    </a:lnTo>
                    <a:lnTo>
                      <a:pt x="3630" y="840"/>
                    </a:lnTo>
                    <a:lnTo>
                      <a:pt x="3345" y="1011"/>
                    </a:lnTo>
                    <a:lnTo>
                      <a:pt x="3060" y="1182"/>
                    </a:lnTo>
                    <a:lnTo>
                      <a:pt x="2790" y="1381"/>
                    </a:lnTo>
                    <a:lnTo>
                      <a:pt x="2534" y="1580"/>
                    </a:lnTo>
                    <a:lnTo>
                      <a:pt x="2278" y="1808"/>
                    </a:lnTo>
                    <a:lnTo>
                      <a:pt x="2036" y="2036"/>
                    </a:lnTo>
                    <a:lnTo>
                      <a:pt x="1808" y="2277"/>
                    </a:lnTo>
                    <a:lnTo>
                      <a:pt x="1580" y="2519"/>
                    </a:lnTo>
                    <a:lnTo>
                      <a:pt x="1381" y="2790"/>
                    </a:lnTo>
                    <a:lnTo>
                      <a:pt x="1182" y="3060"/>
                    </a:lnTo>
                    <a:lnTo>
                      <a:pt x="1011" y="3345"/>
                    </a:lnTo>
                    <a:lnTo>
                      <a:pt x="840" y="3629"/>
                    </a:lnTo>
                    <a:lnTo>
                      <a:pt x="684" y="3928"/>
                    </a:lnTo>
                    <a:lnTo>
                      <a:pt x="542" y="4241"/>
                    </a:lnTo>
                    <a:lnTo>
                      <a:pt x="428" y="4554"/>
                    </a:lnTo>
                    <a:lnTo>
                      <a:pt x="314" y="4882"/>
                    </a:lnTo>
                    <a:lnTo>
                      <a:pt x="214" y="5209"/>
                    </a:lnTo>
                    <a:lnTo>
                      <a:pt x="143" y="5550"/>
                    </a:lnTo>
                    <a:lnTo>
                      <a:pt x="86" y="5892"/>
                    </a:lnTo>
                    <a:lnTo>
                      <a:pt x="44" y="6233"/>
                    </a:lnTo>
                    <a:lnTo>
                      <a:pt x="15" y="6589"/>
                    </a:lnTo>
                    <a:lnTo>
                      <a:pt x="1" y="6945"/>
                    </a:lnTo>
                    <a:lnTo>
                      <a:pt x="15" y="7301"/>
                    </a:lnTo>
                    <a:lnTo>
                      <a:pt x="44" y="7656"/>
                    </a:lnTo>
                    <a:lnTo>
                      <a:pt x="86" y="7998"/>
                    </a:lnTo>
                    <a:lnTo>
                      <a:pt x="143" y="8339"/>
                    </a:lnTo>
                    <a:lnTo>
                      <a:pt x="214" y="8681"/>
                    </a:lnTo>
                    <a:lnTo>
                      <a:pt x="314" y="9008"/>
                    </a:lnTo>
                    <a:lnTo>
                      <a:pt x="428" y="9335"/>
                    </a:lnTo>
                    <a:lnTo>
                      <a:pt x="542" y="9649"/>
                    </a:lnTo>
                    <a:lnTo>
                      <a:pt x="684" y="9947"/>
                    </a:lnTo>
                    <a:lnTo>
                      <a:pt x="840" y="10246"/>
                    </a:lnTo>
                    <a:lnTo>
                      <a:pt x="1011" y="10545"/>
                    </a:lnTo>
                    <a:lnTo>
                      <a:pt x="1182" y="10830"/>
                    </a:lnTo>
                    <a:lnTo>
                      <a:pt x="1381" y="11100"/>
                    </a:lnTo>
                    <a:lnTo>
                      <a:pt x="1580" y="11356"/>
                    </a:lnTo>
                    <a:lnTo>
                      <a:pt x="1808" y="11612"/>
                    </a:lnTo>
                    <a:lnTo>
                      <a:pt x="2036" y="11854"/>
                    </a:lnTo>
                    <a:lnTo>
                      <a:pt x="2278" y="12082"/>
                    </a:lnTo>
                    <a:lnTo>
                      <a:pt x="2534" y="12295"/>
                    </a:lnTo>
                    <a:lnTo>
                      <a:pt x="2790" y="12509"/>
                    </a:lnTo>
                    <a:lnTo>
                      <a:pt x="3060" y="12708"/>
                    </a:lnTo>
                    <a:lnTo>
                      <a:pt x="3345" y="12879"/>
                    </a:lnTo>
                    <a:lnTo>
                      <a:pt x="3630" y="13049"/>
                    </a:lnTo>
                    <a:lnTo>
                      <a:pt x="3928" y="13206"/>
                    </a:lnTo>
                    <a:lnTo>
                      <a:pt x="4241" y="13348"/>
                    </a:lnTo>
                    <a:lnTo>
                      <a:pt x="4554" y="13462"/>
                    </a:lnTo>
                    <a:lnTo>
                      <a:pt x="4882" y="13576"/>
                    </a:lnTo>
                    <a:lnTo>
                      <a:pt x="5209" y="13661"/>
                    </a:lnTo>
                    <a:lnTo>
                      <a:pt x="5551" y="13747"/>
                    </a:lnTo>
                    <a:lnTo>
                      <a:pt x="5892" y="13804"/>
                    </a:lnTo>
                    <a:lnTo>
                      <a:pt x="6234" y="13846"/>
                    </a:lnTo>
                    <a:lnTo>
                      <a:pt x="6589" y="13875"/>
                    </a:lnTo>
                    <a:lnTo>
                      <a:pt x="6945" y="13889"/>
                    </a:lnTo>
                    <a:lnTo>
                      <a:pt x="7301" y="13875"/>
                    </a:lnTo>
                    <a:lnTo>
                      <a:pt x="7657" y="13846"/>
                    </a:lnTo>
                    <a:lnTo>
                      <a:pt x="7998" y="13804"/>
                    </a:lnTo>
                    <a:lnTo>
                      <a:pt x="8340" y="13747"/>
                    </a:lnTo>
                    <a:lnTo>
                      <a:pt x="8681" y="13661"/>
                    </a:lnTo>
                    <a:lnTo>
                      <a:pt x="9008" y="13576"/>
                    </a:lnTo>
                    <a:lnTo>
                      <a:pt x="9336" y="13462"/>
                    </a:lnTo>
                    <a:lnTo>
                      <a:pt x="9649" y="13348"/>
                    </a:lnTo>
                    <a:lnTo>
                      <a:pt x="9962" y="13206"/>
                    </a:lnTo>
                    <a:lnTo>
                      <a:pt x="10261" y="13049"/>
                    </a:lnTo>
                    <a:lnTo>
                      <a:pt x="10545" y="12879"/>
                    </a:lnTo>
                    <a:lnTo>
                      <a:pt x="10830" y="12708"/>
                    </a:lnTo>
                    <a:lnTo>
                      <a:pt x="11100" y="12509"/>
                    </a:lnTo>
                    <a:lnTo>
                      <a:pt x="11356" y="12295"/>
                    </a:lnTo>
                    <a:lnTo>
                      <a:pt x="11613" y="12082"/>
                    </a:lnTo>
                    <a:lnTo>
                      <a:pt x="11854" y="11854"/>
                    </a:lnTo>
                    <a:lnTo>
                      <a:pt x="12082" y="11612"/>
                    </a:lnTo>
                    <a:lnTo>
                      <a:pt x="12310" y="11356"/>
                    </a:lnTo>
                    <a:lnTo>
                      <a:pt x="12509" y="11100"/>
                    </a:lnTo>
                    <a:lnTo>
                      <a:pt x="12708" y="10830"/>
                    </a:lnTo>
                    <a:lnTo>
                      <a:pt x="12879" y="10545"/>
                    </a:lnTo>
                    <a:lnTo>
                      <a:pt x="13050" y="10246"/>
                    </a:lnTo>
                    <a:lnTo>
                      <a:pt x="13206" y="9947"/>
                    </a:lnTo>
                    <a:lnTo>
                      <a:pt x="13349" y="9649"/>
                    </a:lnTo>
                    <a:lnTo>
                      <a:pt x="13462" y="9335"/>
                    </a:lnTo>
                    <a:lnTo>
                      <a:pt x="13576" y="9008"/>
                    </a:lnTo>
                    <a:lnTo>
                      <a:pt x="13676" y="8681"/>
                    </a:lnTo>
                    <a:lnTo>
                      <a:pt x="13747" y="8339"/>
                    </a:lnTo>
                    <a:lnTo>
                      <a:pt x="13804" y="7998"/>
                    </a:lnTo>
                    <a:lnTo>
                      <a:pt x="13847" y="7656"/>
                    </a:lnTo>
                    <a:lnTo>
                      <a:pt x="13875" y="7301"/>
                    </a:lnTo>
                    <a:lnTo>
                      <a:pt x="13889" y="6945"/>
                    </a:lnTo>
                    <a:lnTo>
                      <a:pt x="13875" y="6589"/>
                    </a:lnTo>
                    <a:lnTo>
                      <a:pt x="13847" y="6233"/>
                    </a:lnTo>
                    <a:lnTo>
                      <a:pt x="13804" y="5892"/>
                    </a:lnTo>
                    <a:lnTo>
                      <a:pt x="13747" y="5550"/>
                    </a:lnTo>
                    <a:lnTo>
                      <a:pt x="13676" y="5209"/>
                    </a:lnTo>
                    <a:lnTo>
                      <a:pt x="13576" y="4882"/>
                    </a:lnTo>
                    <a:lnTo>
                      <a:pt x="13462" y="4554"/>
                    </a:lnTo>
                    <a:lnTo>
                      <a:pt x="13349" y="4241"/>
                    </a:lnTo>
                    <a:lnTo>
                      <a:pt x="13206" y="3928"/>
                    </a:lnTo>
                    <a:lnTo>
                      <a:pt x="13050" y="3629"/>
                    </a:lnTo>
                    <a:lnTo>
                      <a:pt x="12879" y="3345"/>
                    </a:lnTo>
                    <a:lnTo>
                      <a:pt x="12708" y="3060"/>
                    </a:lnTo>
                    <a:lnTo>
                      <a:pt x="12509" y="2790"/>
                    </a:lnTo>
                    <a:lnTo>
                      <a:pt x="12310" y="2519"/>
                    </a:lnTo>
                    <a:lnTo>
                      <a:pt x="12082" y="2277"/>
                    </a:lnTo>
                    <a:lnTo>
                      <a:pt x="11854" y="2036"/>
                    </a:lnTo>
                    <a:lnTo>
                      <a:pt x="11613" y="1808"/>
                    </a:lnTo>
                    <a:lnTo>
                      <a:pt x="11356" y="1580"/>
                    </a:lnTo>
                    <a:lnTo>
                      <a:pt x="11100" y="1381"/>
                    </a:lnTo>
                    <a:lnTo>
                      <a:pt x="10830" y="1182"/>
                    </a:lnTo>
                    <a:lnTo>
                      <a:pt x="10545" y="1011"/>
                    </a:lnTo>
                    <a:lnTo>
                      <a:pt x="10261" y="840"/>
                    </a:lnTo>
                    <a:lnTo>
                      <a:pt x="9962" y="684"/>
                    </a:lnTo>
                    <a:lnTo>
                      <a:pt x="9649" y="541"/>
                    </a:lnTo>
                    <a:lnTo>
                      <a:pt x="9336" y="428"/>
                    </a:lnTo>
                    <a:lnTo>
                      <a:pt x="9008" y="314"/>
                    </a:lnTo>
                    <a:lnTo>
                      <a:pt x="8681" y="214"/>
                    </a:lnTo>
                    <a:lnTo>
                      <a:pt x="8340" y="143"/>
                    </a:lnTo>
                    <a:lnTo>
                      <a:pt x="7998" y="86"/>
                    </a:lnTo>
                    <a:lnTo>
                      <a:pt x="7657" y="29"/>
                    </a:lnTo>
                    <a:lnTo>
                      <a:pt x="7301" y="15"/>
                    </a:lnTo>
                    <a:lnTo>
                      <a:pt x="6945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4" name="Google Shape;503;p19">
                <a:extLst>
                  <a:ext uri="{FF2B5EF4-FFF2-40B4-BE49-F238E27FC236}">
                    <a16:creationId xmlns:a16="http://schemas.microsoft.com/office/drawing/2014/main" id="{564472DE-0164-B5C7-1EBC-1AC4D5DB4E7C}"/>
                  </a:ext>
                </a:extLst>
              </p:cNvPr>
              <p:cNvSpPr/>
              <p:nvPr/>
            </p:nvSpPr>
            <p:spPr>
              <a:xfrm>
                <a:off x="2282027" y="2416489"/>
                <a:ext cx="101378" cy="10137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046" extrusionOk="0">
                    <a:moveTo>
                      <a:pt x="1367" y="0"/>
                    </a:moveTo>
                    <a:lnTo>
                      <a:pt x="1210" y="29"/>
                    </a:lnTo>
                    <a:lnTo>
                      <a:pt x="1068" y="71"/>
                    </a:lnTo>
                    <a:lnTo>
                      <a:pt x="925" y="114"/>
                    </a:lnTo>
                    <a:lnTo>
                      <a:pt x="797" y="185"/>
                    </a:lnTo>
                    <a:lnTo>
                      <a:pt x="669" y="256"/>
                    </a:lnTo>
                    <a:lnTo>
                      <a:pt x="555" y="342"/>
                    </a:lnTo>
                    <a:lnTo>
                      <a:pt x="442" y="441"/>
                    </a:lnTo>
                    <a:lnTo>
                      <a:pt x="342" y="555"/>
                    </a:lnTo>
                    <a:lnTo>
                      <a:pt x="257" y="669"/>
                    </a:lnTo>
                    <a:lnTo>
                      <a:pt x="185" y="797"/>
                    </a:lnTo>
                    <a:lnTo>
                      <a:pt x="114" y="925"/>
                    </a:lnTo>
                    <a:lnTo>
                      <a:pt x="57" y="1067"/>
                    </a:lnTo>
                    <a:lnTo>
                      <a:pt x="29" y="1210"/>
                    </a:lnTo>
                    <a:lnTo>
                      <a:pt x="1" y="1366"/>
                    </a:lnTo>
                    <a:lnTo>
                      <a:pt x="1" y="1523"/>
                    </a:lnTo>
                    <a:lnTo>
                      <a:pt x="1" y="1679"/>
                    </a:lnTo>
                    <a:lnTo>
                      <a:pt x="29" y="1836"/>
                    </a:lnTo>
                    <a:lnTo>
                      <a:pt x="57" y="1978"/>
                    </a:lnTo>
                    <a:lnTo>
                      <a:pt x="114" y="2120"/>
                    </a:lnTo>
                    <a:lnTo>
                      <a:pt x="185" y="2248"/>
                    </a:lnTo>
                    <a:lnTo>
                      <a:pt x="257" y="2376"/>
                    </a:lnTo>
                    <a:lnTo>
                      <a:pt x="342" y="2490"/>
                    </a:lnTo>
                    <a:lnTo>
                      <a:pt x="442" y="2604"/>
                    </a:lnTo>
                    <a:lnTo>
                      <a:pt x="555" y="2704"/>
                    </a:lnTo>
                    <a:lnTo>
                      <a:pt x="669" y="2789"/>
                    </a:lnTo>
                    <a:lnTo>
                      <a:pt x="797" y="2860"/>
                    </a:lnTo>
                    <a:lnTo>
                      <a:pt x="925" y="2931"/>
                    </a:lnTo>
                    <a:lnTo>
                      <a:pt x="1068" y="2974"/>
                    </a:lnTo>
                    <a:lnTo>
                      <a:pt x="1210" y="3017"/>
                    </a:lnTo>
                    <a:lnTo>
                      <a:pt x="1367" y="3045"/>
                    </a:lnTo>
                    <a:lnTo>
                      <a:pt x="1680" y="3045"/>
                    </a:lnTo>
                    <a:lnTo>
                      <a:pt x="1822" y="3017"/>
                    </a:lnTo>
                    <a:lnTo>
                      <a:pt x="1978" y="2974"/>
                    </a:lnTo>
                    <a:lnTo>
                      <a:pt x="2121" y="2931"/>
                    </a:lnTo>
                    <a:lnTo>
                      <a:pt x="2249" y="2860"/>
                    </a:lnTo>
                    <a:lnTo>
                      <a:pt x="2377" y="2789"/>
                    </a:lnTo>
                    <a:lnTo>
                      <a:pt x="2491" y="2704"/>
                    </a:lnTo>
                    <a:lnTo>
                      <a:pt x="2605" y="2604"/>
                    </a:lnTo>
                    <a:lnTo>
                      <a:pt x="2704" y="2490"/>
                    </a:lnTo>
                    <a:lnTo>
                      <a:pt x="2790" y="2376"/>
                    </a:lnTo>
                    <a:lnTo>
                      <a:pt x="2861" y="2248"/>
                    </a:lnTo>
                    <a:lnTo>
                      <a:pt x="2932" y="2120"/>
                    </a:lnTo>
                    <a:lnTo>
                      <a:pt x="2975" y="1978"/>
                    </a:lnTo>
                    <a:lnTo>
                      <a:pt x="3017" y="1836"/>
                    </a:lnTo>
                    <a:lnTo>
                      <a:pt x="3046" y="1679"/>
                    </a:lnTo>
                    <a:lnTo>
                      <a:pt x="3046" y="1523"/>
                    </a:lnTo>
                    <a:lnTo>
                      <a:pt x="3046" y="1366"/>
                    </a:lnTo>
                    <a:lnTo>
                      <a:pt x="3017" y="1210"/>
                    </a:lnTo>
                    <a:lnTo>
                      <a:pt x="2975" y="1067"/>
                    </a:lnTo>
                    <a:lnTo>
                      <a:pt x="2932" y="925"/>
                    </a:lnTo>
                    <a:lnTo>
                      <a:pt x="2861" y="797"/>
                    </a:lnTo>
                    <a:lnTo>
                      <a:pt x="2790" y="669"/>
                    </a:lnTo>
                    <a:lnTo>
                      <a:pt x="2704" y="555"/>
                    </a:lnTo>
                    <a:lnTo>
                      <a:pt x="2605" y="441"/>
                    </a:lnTo>
                    <a:lnTo>
                      <a:pt x="2491" y="342"/>
                    </a:lnTo>
                    <a:lnTo>
                      <a:pt x="2377" y="256"/>
                    </a:lnTo>
                    <a:lnTo>
                      <a:pt x="2249" y="185"/>
                    </a:lnTo>
                    <a:lnTo>
                      <a:pt x="2121" y="114"/>
                    </a:lnTo>
                    <a:lnTo>
                      <a:pt x="1978" y="71"/>
                    </a:lnTo>
                    <a:lnTo>
                      <a:pt x="1822" y="29"/>
                    </a:lnTo>
                    <a:lnTo>
                      <a:pt x="16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5" name="Google Shape;504;p19">
                <a:extLst>
                  <a:ext uri="{FF2B5EF4-FFF2-40B4-BE49-F238E27FC236}">
                    <a16:creationId xmlns:a16="http://schemas.microsoft.com/office/drawing/2014/main" id="{8032849E-28DD-BC85-C51F-EBFFEFC4E917}"/>
                  </a:ext>
                </a:extLst>
              </p:cNvPr>
              <p:cNvSpPr/>
              <p:nvPr/>
            </p:nvSpPr>
            <p:spPr>
              <a:xfrm>
                <a:off x="1657350" y="1114550"/>
                <a:ext cx="484527" cy="1381523"/>
              </a:xfrm>
              <a:custGeom>
                <a:avLst/>
                <a:gdLst/>
                <a:ahLst/>
                <a:cxnLst/>
                <a:rect l="l" t="t" r="r" b="b"/>
                <a:pathLst>
                  <a:path w="14558" h="41509" extrusionOk="0">
                    <a:moveTo>
                      <a:pt x="4525" y="0"/>
                    </a:moveTo>
                    <a:lnTo>
                      <a:pt x="4283" y="28"/>
                    </a:lnTo>
                    <a:lnTo>
                      <a:pt x="4042" y="57"/>
                    </a:lnTo>
                    <a:lnTo>
                      <a:pt x="3800" y="100"/>
                    </a:lnTo>
                    <a:lnTo>
                      <a:pt x="3558" y="157"/>
                    </a:lnTo>
                    <a:lnTo>
                      <a:pt x="3330" y="228"/>
                    </a:lnTo>
                    <a:lnTo>
                      <a:pt x="3102" y="299"/>
                    </a:lnTo>
                    <a:lnTo>
                      <a:pt x="2875" y="384"/>
                    </a:lnTo>
                    <a:lnTo>
                      <a:pt x="2661" y="484"/>
                    </a:lnTo>
                    <a:lnTo>
                      <a:pt x="2462" y="598"/>
                    </a:lnTo>
                    <a:lnTo>
                      <a:pt x="2263" y="711"/>
                    </a:lnTo>
                    <a:lnTo>
                      <a:pt x="2064" y="840"/>
                    </a:lnTo>
                    <a:lnTo>
                      <a:pt x="1879" y="982"/>
                    </a:lnTo>
                    <a:lnTo>
                      <a:pt x="1694" y="1124"/>
                    </a:lnTo>
                    <a:lnTo>
                      <a:pt x="1523" y="1281"/>
                    </a:lnTo>
                    <a:lnTo>
                      <a:pt x="1366" y="1437"/>
                    </a:lnTo>
                    <a:lnTo>
                      <a:pt x="1210" y="1608"/>
                    </a:lnTo>
                    <a:lnTo>
                      <a:pt x="1053" y="1779"/>
                    </a:lnTo>
                    <a:lnTo>
                      <a:pt x="911" y="1964"/>
                    </a:lnTo>
                    <a:lnTo>
                      <a:pt x="783" y="2149"/>
                    </a:lnTo>
                    <a:lnTo>
                      <a:pt x="669" y="2348"/>
                    </a:lnTo>
                    <a:lnTo>
                      <a:pt x="555" y="2547"/>
                    </a:lnTo>
                    <a:lnTo>
                      <a:pt x="456" y="2761"/>
                    </a:lnTo>
                    <a:lnTo>
                      <a:pt x="356" y="2960"/>
                    </a:lnTo>
                    <a:lnTo>
                      <a:pt x="271" y="3188"/>
                    </a:lnTo>
                    <a:lnTo>
                      <a:pt x="199" y="3401"/>
                    </a:lnTo>
                    <a:lnTo>
                      <a:pt x="143" y="3629"/>
                    </a:lnTo>
                    <a:lnTo>
                      <a:pt x="86" y="3856"/>
                    </a:lnTo>
                    <a:lnTo>
                      <a:pt x="43" y="4084"/>
                    </a:lnTo>
                    <a:lnTo>
                      <a:pt x="15" y="4312"/>
                    </a:lnTo>
                    <a:lnTo>
                      <a:pt x="0" y="4554"/>
                    </a:lnTo>
                    <a:lnTo>
                      <a:pt x="0" y="4795"/>
                    </a:lnTo>
                    <a:lnTo>
                      <a:pt x="0" y="5037"/>
                    </a:lnTo>
                    <a:lnTo>
                      <a:pt x="15" y="5279"/>
                    </a:lnTo>
                    <a:lnTo>
                      <a:pt x="57" y="5521"/>
                    </a:lnTo>
                    <a:lnTo>
                      <a:pt x="5052" y="37467"/>
                    </a:lnTo>
                    <a:lnTo>
                      <a:pt x="5109" y="37709"/>
                    </a:lnTo>
                    <a:lnTo>
                      <a:pt x="5152" y="37951"/>
                    </a:lnTo>
                    <a:lnTo>
                      <a:pt x="5223" y="38179"/>
                    </a:lnTo>
                    <a:lnTo>
                      <a:pt x="5308" y="38407"/>
                    </a:lnTo>
                    <a:lnTo>
                      <a:pt x="5393" y="38620"/>
                    </a:lnTo>
                    <a:lnTo>
                      <a:pt x="5493" y="38833"/>
                    </a:lnTo>
                    <a:lnTo>
                      <a:pt x="5607" y="39047"/>
                    </a:lnTo>
                    <a:lnTo>
                      <a:pt x="5721" y="39246"/>
                    </a:lnTo>
                    <a:lnTo>
                      <a:pt x="5849" y="39431"/>
                    </a:lnTo>
                    <a:lnTo>
                      <a:pt x="5977" y="39630"/>
                    </a:lnTo>
                    <a:lnTo>
                      <a:pt x="6133" y="39801"/>
                    </a:lnTo>
                    <a:lnTo>
                      <a:pt x="6276" y="39972"/>
                    </a:lnTo>
                    <a:lnTo>
                      <a:pt x="6446" y="40143"/>
                    </a:lnTo>
                    <a:lnTo>
                      <a:pt x="6603" y="40299"/>
                    </a:lnTo>
                    <a:lnTo>
                      <a:pt x="6788" y="40441"/>
                    </a:lnTo>
                    <a:lnTo>
                      <a:pt x="6973" y="40584"/>
                    </a:lnTo>
                    <a:lnTo>
                      <a:pt x="7158" y="40712"/>
                    </a:lnTo>
                    <a:lnTo>
                      <a:pt x="7357" y="40840"/>
                    </a:lnTo>
                    <a:lnTo>
                      <a:pt x="7556" y="40954"/>
                    </a:lnTo>
                    <a:lnTo>
                      <a:pt x="7756" y="41053"/>
                    </a:lnTo>
                    <a:lnTo>
                      <a:pt x="7969" y="41153"/>
                    </a:lnTo>
                    <a:lnTo>
                      <a:pt x="8182" y="41224"/>
                    </a:lnTo>
                    <a:lnTo>
                      <a:pt x="8410" y="41295"/>
                    </a:lnTo>
                    <a:lnTo>
                      <a:pt x="8624" y="41366"/>
                    </a:lnTo>
                    <a:lnTo>
                      <a:pt x="8851" y="41409"/>
                    </a:lnTo>
                    <a:lnTo>
                      <a:pt x="9093" y="41452"/>
                    </a:lnTo>
                    <a:lnTo>
                      <a:pt x="9321" y="41480"/>
                    </a:lnTo>
                    <a:lnTo>
                      <a:pt x="9563" y="41509"/>
                    </a:lnTo>
                    <a:lnTo>
                      <a:pt x="9790" y="41509"/>
                    </a:lnTo>
                    <a:lnTo>
                      <a:pt x="10032" y="41494"/>
                    </a:lnTo>
                    <a:lnTo>
                      <a:pt x="10274" y="41480"/>
                    </a:lnTo>
                    <a:lnTo>
                      <a:pt x="10516" y="41452"/>
                    </a:lnTo>
                    <a:lnTo>
                      <a:pt x="10758" y="41409"/>
                    </a:lnTo>
                    <a:lnTo>
                      <a:pt x="11000" y="41352"/>
                    </a:lnTo>
                    <a:lnTo>
                      <a:pt x="11228" y="41281"/>
                    </a:lnTo>
                    <a:lnTo>
                      <a:pt x="11455" y="41210"/>
                    </a:lnTo>
                    <a:lnTo>
                      <a:pt x="11669" y="41110"/>
                    </a:lnTo>
                    <a:lnTo>
                      <a:pt x="11882" y="41011"/>
                    </a:lnTo>
                    <a:lnTo>
                      <a:pt x="12096" y="40911"/>
                    </a:lnTo>
                    <a:lnTo>
                      <a:pt x="12295" y="40783"/>
                    </a:lnTo>
                    <a:lnTo>
                      <a:pt x="12494" y="40669"/>
                    </a:lnTo>
                    <a:lnTo>
                      <a:pt x="12679" y="40527"/>
                    </a:lnTo>
                    <a:lnTo>
                      <a:pt x="12850" y="40385"/>
                    </a:lnTo>
                    <a:lnTo>
                      <a:pt x="13035" y="40228"/>
                    </a:lnTo>
                    <a:lnTo>
                      <a:pt x="13191" y="40071"/>
                    </a:lnTo>
                    <a:lnTo>
                      <a:pt x="13348" y="39901"/>
                    </a:lnTo>
                    <a:lnTo>
                      <a:pt x="13504" y="39716"/>
                    </a:lnTo>
                    <a:lnTo>
                      <a:pt x="13633" y="39545"/>
                    </a:lnTo>
                    <a:lnTo>
                      <a:pt x="13775" y="39346"/>
                    </a:lnTo>
                    <a:lnTo>
                      <a:pt x="13889" y="39161"/>
                    </a:lnTo>
                    <a:lnTo>
                      <a:pt x="14002" y="38962"/>
                    </a:lnTo>
                    <a:lnTo>
                      <a:pt x="14102" y="38748"/>
                    </a:lnTo>
                    <a:lnTo>
                      <a:pt x="14202" y="38535"/>
                    </a:lnTo>
                    <a:lnTo>
                      <a:pt x="14287" y="38321"/>
                    </a:lnTo>
                    <a:lnTo>
                      <a:pt x="14358" y="38108"/>
                    </a:lnTo>
                    <a:lnTo>
                      <a:pt x="14415" y="37880"/>
                    </a:lnTo>
                    <a:lnTo>
                      <a:pt x="14472" y="37652"/>
                    </a:lnTo>
                    <a:lnTo>
                      <a:pt x="14515" y="37425"/>
                    </a:lnTo>
                    <a:lnTo>
                      <a:pt x="14543" y="37183"/>
                    </a:lnTo>
                    <a:lnTo>
                      <a:pt x="14557" y="36955"/>
                    </a:lnTo>
                    <a:lnTo>
                      <a:pt x="14557" y="36713"/>
                    </a:lnTo>
                    <a:lnTo>
                      <a:pt x="14557" y="36471"/>
                    </a:lnTo>
                    <a:lnTo>
                      <a:pt x="14529" y="36229"/>
                    </a:lnTo>
                    <a:lnTo>
                      <a:pt x="14501" y="35988"/>
                    </a:lnTo>
                    <a:lnTo>
                      <a:pt x="9492" y="4041"/>
                    </a:lnTo>
                    <a:lnTo>
                      <a:pt x="9449" y="3799"/>
                    </a:lnTo>
                    <a:lnTo>
                      <a:pt x="9392" y="3557"/>
                    </a:lnTo>
                    <a:lnTo>
                      <a:pt x="9335" y="3330"/>
                    </a:lnTo>
                    <a:lnTo>
                      <a:pt x="9250" y="3102"/>
                    </a:lnTo>
                    <a:lnTo>
                      <a:pt x="9164" y="2889"/>
                    </a:lnTo>
                    <a:lnTo>
                      <a:pt x="9065" y="2675"/>
                    </a:lnTo>
                    <a:lnTo>
                      <a:pt x="8951" y="2462"/>
                    </a:lnTo>
                    <a:lnTo>
                      <a:pt x="8837" y="2263"/>
                    </a:lnTo>
                    <a:lnTo>
                      <a:pt x="8709" y="2063"/>
                    </a:lnTo>
                    <a:lnTo>
                      <a:pt x="8567" y="1878"/>
                    </a:lnTo>
                    <a:lnTo>
                      <a:pt x="8424" y="1708"/>
                    </a:lnTo>
                    <a:lnTo>
                      <a:pt x="8268" y="1523"/>
                    </a:lnTo>
                    <a:lnTo>
                      <a:pt x="8111" y="1366"/>
                    </a:lnTo>
                    <a:lnTo>
                      <a:pt x="7941" y="1210"/>
                    </a:lnTo>
                    <a:lnTo>
                      <a:pt x="7770" y="1053"/>
                    </a:lnTo>
                    <a:lnTo>
                      <a:pt x="7585" y="925"/>
                    </a:lnTo>
                    <a:lnTo>
                      <a:pt x="7400" y="783"/>
                    </a:lnTo>
                    <a:lnTo>
                      <a:pt x="7201" y="669"/>
                    </a:lnTo>
                    <a:lnTo>
                      <a:pt x="7001" y="555"/>
                    </a:lnTo>
                    <a:lnTo>
                      <a:pt x="6802" y="455"/>
                    </a:lnTo>
                    <a:lnTo>
                      <a:pt x="6589" y="356"/>
                    </a:lnTo>
                    <a:lnTo>
                      <a:pt x="6375" y="270"/>
                    </a:lnTo>
                    <a:lnTo>
                      <a:pt x="6148" y="199"/>
                    </a:lnTo>
                    <a:lnTo>
                      <a:pt x="5920" y="142"/>
                    </a:lnTo>
                    <a:lnTo>
                      <a:pt x="5692" y="85"/>
                    </a:lnTo>
                    <a:lnTo>
                      <a:pt x="5465" y="43"/>
                    </a:lnTo>
                    <a:lnTo>
                      <a:pt x="5237" y="14"/>
                    </a:lnTo>
                    <a:lnTo>
                      <a:pt x="499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6" name="Google Shape;505;p19">
                <a:extLst>
                  <a:ext uri="{FF2B5EF4-FFF2-40B4-BE49-F238E27FC236}">
                    <a16:creationId xmlns:a16="http://schemas.microsoft.com/office/drawing/2014/main" id="{92B92F44-7DD4-26AB-01DA-2C0F71E95263}"/>
                  </a:ext>
                </a:extLst>
              </p:cNvPr>
              <p:cNvSpPr/>
              <p:nvPr/>
            </p:nvSpPr>
            <p:spPr>
              <a:xfrm>
                <a:off x="2076009" y="1114550"/>
                <a:ext cx="477903" cy="1197771"/>
              </a:xfrm>
              <a:custGeom>
                <a:avLst/>
                <a:gdLst/>
                <a:ahLst/>
                <a:cxnLst/>
                <a:rect l="l" t="t" r="r" b="b"/>
                <a:pathLst>
                  <a:path w="14359" h="35988" extrusionOk="0">
                    <a:moveTo>
                      <a:pt x="9463" y="0"/>
                    </a:moveTo>
                    <a:lnTo>
                      <a:pt x="9236" y="14"/>
                    </a:lnTo>
                    <a:lnTo>
                      <a:pt x="8994" y="28"/>
                    </a:lnTo>
                    <a:lnTo>
                      <a:pt x="8766" y="71"/>
                    </a:lnTo>
                    <a:lnTo>
                      <a:pt x="8538" y="114"/>
                    </a:lnTo>
                    <a:lnTo>
                      <a:pt x="8311" y="171"/>
                    </a:lnTo>
                    <a:lnTo>
                      <a:pt x="8083" y="242"/>
                    </a:lnTo>
                    <a:lnTo>
                      <a:pt x="7870" y="313"/>
                    </a:lnTo>
                    <a:lnTo>
                      <a:pt x="7656" y="398"/>
                    </a:lnTo>
                    <a:lnTo>
                      <a:pt x="7443" y="498"/>
                    </a:lnTo>
                    <a:lnTo>
                      <a:pt x="7244" y="612"/>
                    </a:lnTo>
                    <a:lnTo>
                      <a:pt x="7044" y="726"/>
                    </a:lnTo>
                    <a:lnTo>
                      <a:pt x="6859" y="854"/>
                    </a:lnTo>
                    <a:lnTo>
                      <a:pt x="6674" y="996"/>
                    </a:lnTo>
                    <a:lnTo>
                      <a:pt x="6489" y="1138"/>
                    </a:lnTo>
                    <a:lnTo>
                      <a:pt x="6319" y="1281"/>
                    </a:lnTo>
                    <a:lnTo>
                      <a:pt x="6148" y="1451"/>
                    </a:lnTo>
                    <a:lnTo>
                      <a:pt x="5991" y="1622"/>
                    </a:lnTo>
                    <a:lnTo>
                      <a:pt x="5849" y="1793"/>
                    </a:lnTo>
                    <a:lnTo>
                      <a:pt x="5707" y="1978"/>
                    </a:lnTo>
                    <a:lnTo>
                      <a:pt x="5564" y="2163"/>
                    </a:lnTo>
                    <a:lnTo>
                      <a:pt x="5451" y="2362"/>
                    </a:lnTo>
                    <a:lnTo>
                      <a:pt x="5337" y="2576"/>
                    </a:lnTo>
                    <a:lnTo>
                      <a:pt x="5223" y="2789"/>
                    </a:lnTo>
                    <a:lnTo>
                      <a:pt x="5137" y="3003"/>
                    </a:lnTo>
                    <a:lnTo>
                      <a:pt x="5052" y="3230"/>
                    </a:lnTo>
                    <a:lnTo>
                      <a:pt x="4981" y="3458"/>
                    </a:lnTo>
                    <a:lnTo>
                      <a:pt x="4924" y="3686"/>
                    </a:lnTo>
                    <a:lnTo>
                      <a:pt x="4867" y="3927"/>
                    </a:lnTo>
                    <a:lnTo>
                      <a:pt x="72" y="30352"/>
                    </a:lnTo>
                    <a:lnTo>
                      <a:pt x="43" y="30594"/>
                    </a:lnTo>
                    <a:lnTo>
                      <a:pt x="15" y="30836"/>
                    </a:lnTo>
                    <a:lnTo>
                      <a:pt x="1" y="31078"/>
                    </a:lnTo>
                    <a:lnTo>
                      <a:pt x="1" y="31320"/>
                    </a:lnTo>
                    <a:lnTo>
                      <a:pt x="15" y="31548"/>
                    </a:lnTo>
                    <a:lnTo>
                      <a:pt x="29" y="31790"/>
                    </a:lnTo>
                    <a:lnTo>
                      <a:pt x="72" y="32017"/>
                    </a:lnTo>
                    <a:lnTo>
                      <a:pt x="114" y="32245"/>
                    </a:lnTo>
                    <a:lnTo>
                      <a:pt x="171" y="32473"/>
                    </a:lnTo>
                    <a:lnTo>
                      <a:pt x="242" y="32700"/>
                    </a:lnTo>
                    <a:lnTo>
                      <a:pt x="314" y="32914"/>
                    </a:lnTo>
                    <a:lnTo>
                      <a:pt x="413" y="33127"/>
                    </a:lnTo>
                    <a:lnTo>
                      <a:pt x="499" y="33341"/>
                    </a:lnTo>
                    <a:lnTo>
                      <a:pt x="612" y="33540"/>
                    </a:lnTo>
                    <a:lnTo>
                      <a:pt x="726" y="33739"/>
                    </a:lnTo>
                    <a:lnTo>
                      <a:pt x="854" y="33924"/>
                    </a:lnTo>
                    <a:lnTo>
                      <a:pt x="997" y="34109"/>
                    </a:lnTo>
                    <a:lnTo>
                      <a:pt x="1139" y="34294"/>
                    </a:lnTo>
                    <a:lnTo>
                      <a:pt x="1295" y="34465"/>
                    </a:lnTo>
                    <a:lnTo>
                      <a:pt x="1452" y="34636"/>
                    </a:lnTo>
                    <a:lnTo>
                      <a:pt x="1623" y="34792"/>
                    </a:lnTo>
                    <a:lnTo>
                      <a:pt x="1793" y="34934"/>
                    </a:lnTo>
                    <a:lnTo>
                      <a:pt x="1978" y="35077"/>
                    </a:lnTo>
                    <a:lnTo>
                      <a:pt x="2163" y="35219"/>
                    </a:lnTo>
                    <a:lnTo>
                      <a:pt x="2363" y="35333"/>
                    </a:lnTo>
                    <a:lnTo>
                      <a:pt x="2576" y="35447"/>
                    </a:lnTo>
                    <a:lnTo>
                      <a:pt x="2790" y="35561"/>
                    </a:lnTo>
                    <a:lnTo>
                      <a:pt x="3003" y="35646"/>
                    </a:lnTo>
                    <a:lnTo>
                      <a:pt x="3231" y="35731"/>
                    </a:lnTo>
                    <a:lnTo>
                      <a:pt x="3458" y="35803"/>
                    </a:lnTo>
                    <a:lnTo>
                      <a:pt x="3686" y="35859"/>
                    </a:lnTo>
                    <a:lnTo>
                      <a:pt x="3928" y="35916"/>
                    </a:lnTo>
                    <a:lnTo>
                      <a:pt x="4170" y="35959"/>
                    </a:lnTo>
                    <a:lnTo>
                      <a:pt x="4412" y="35973"/>
                    </a:lnTo>
                    <a:lnTo>
                      <a:pt x="4654" y="35988"/>
                    </a:lnTo>
                    <a:lnTo>
                      <a:pt x="4896" y="35988"/>
                    </a:lnTo>
                    <a:lnTo>
                      <a:pt x="5137" y="35973"/>
                    </a:lnTo>
                    <a:lnTo>
                      <a:pt x="5365" y="35959"/>
                    </a:lnTo>
                    <a:lnTo>
                      <a:pt x="5593" y="35916"/>
                    </a:lnTo>
                    <a:lnTo>
                      <a:pt x="5821" y="35874"/>
                    </a:lnTo>
                    <a:lnTo>
                      <a:pt x="6048" y="35817"/>
                    </a:lnTo>
                    <a:lnTo>
                      <a:pt x="6276" y="35746"/>
                    </a:lnTo>
                    <a:lnTo>
                      <a:pt x="6489" y="35674"/>
                    </a:lnTo>
                    <a:lnTo>
                      <a:pt x="6703" y="35589"/>
                    </a:lnTo>
                    <a:lnTo>
                      <a:pt x="6916" y="35489"/>
                    </a:lnTo>
                    <a:lnTo>
                      <a:pt x="7115" y="35376"/>
                    </a:lnTo>
                    <a:lnTo>
                      <a:pt x="7315" y="35262"/>
                    </a:lnTo>
                    <a:lnTo>
                      <a:pt x="7514" y="35134"/>
                    </a:lnTo>
                    <a:lnTo>
                      <a:pt x="7699" y="35006"/>
                    </a:lnTo>
                    <a:lnTo>
                      <a:pt x="7870" y="34849"/>
                    </a:lnTo>
                    <a:lnTo>
                      <a:pt x="8040" y="34707"/>
                    </a:lnTo>
                    <a:lnTo>
                      <a:pt x="8211" y="34536"/>
                    </a:lnTo>
                    <a:lnTo>
                      <a:pt x="8368" y="34380"/>
                    </a:lnTo>
                    <a:lnTo>
                      <a:pt x="8524" y="34195"/>
                    </a:lnTo>
                    <a:lnTo>
                      <a:pt x="8652" y="34010"/>
                    </a:lnTo>
                    <a:lnTo>
                      <a:pt x="8795" y="33825"/>
                    </a:lnTo>
                    <a:lnTo>
                      <a:pt x="8908" y="33625"/>
                    </a:lnTo>
                    <a:lnTo>
                      <a:pt x="9022" y="33412"/>
                    </a:lnTo>
                    <a:lnTo>
                      <a:pt x="9136" y="33213"/>
                    </a:lnTo>
                    <a:lnTo>
                      <a:pt x="9221" y="32985"/>
                    </a:lnTo>
                    <a:lnTo>
                      <a:pt x="9307" y="32772"/>
                    </a:lnTo>
                    <a:lnTo>
                      <a:pt x="9378" y="32530"/>
                    </a:lnTo>
                    <a:lnTo>
                      <a:pt x="9449" y="32302"/>
                    </a:lnTo>
                    <a:lnTo>
                      <a:pt x="9492" y="32060"/>
                    </a:lnTo>
                    <a:lnTo>
                      <a:pt x="14287" y="5635"/>
                    </a:lnTo>
                    <a:lnTo>
                      <a:pt x="14330" y="5393"/>
                    </a:lnTo>
                    <a:lnTo>
                      <a:pt x="14344" y="5151"/>
                    </a:lnTo>
                    <a:lnTo>
                      <a:pt x="14358" y="4909"/>
                    </a:lnTo>
                    <a:lnTo>
                      <a:pt x="14358" y="4667"/>
                    </a:lnTo>
                    <a:lnTo>
                      <a:pt x="14344" y="4440"/>
                    </a:lnTo>
                    <a:lnTo>
                      <a:pt x="14330" y="4198"/>
                    </a:lnTo>
                    <a:lnTo>
                      <a:pt x="14287" y="3970"/>
                    </a:lnTo>
                    <a:lnTo>
                      <a:pt x="14245" y="3742"/>
                    </a:lnTo>
                    <a:lnTo>
                      <a:pt x="14188" y="3515"/>
                    </a:lnTo>
                    <a:lnTo>
                      <a:pt x="14117" y="3287"/>
                    </a:lnTo>
                    <a:lnTo>
                      <a:pt x="14045" y="3074"/>
                    </a:lnTo>
                    <a:lnTo>
                      <a:pt x="13960" y="2860"/>
                    </a:lnTo>
                    <a:lnTo>
                      <a:pt x="13860" y="2647"/>
                    </a:lnTo>
                    <a:lnTo>
                      <a:pt x="13747" y="2448"/>
                    </a:lnTo>
                    <a:lnTo>
                      <a:pt x="13633" y="2248"/>
                    </a:lnTo>
                    <a:lnTo>
                      <a:pt x="13505" y="2063"/>
                    </a:lnTo>
                    <a:lnTo>
                      <a:pt x="13377" y="1878"/>
                    </a:lnTo>
                    <a:lnTo>
                      <a:pt x="13220" y="1693"/>
                    </a:lnTo>
                    <a:lnTo>
                      <a:pt x="13078" y="1523"/>
                    </a:lnTo>
                    <a:lnTo>
                      <a:pt x="12907" y="1352"/>
                    </a:lnTo>
                    <a:lnTo>
                      <a:pt x="12736" y="1195"/>
                    </a:lnTo>
                    <a:lnTo>
                      <a:pt x="12566" y="1053"/>
                    </a:lnTo>
                    <a:lnTo>
                      <a:pt x="12381" y="911"/>
                    </a:lnTo>
                    <a:lnTo>
                      <a:pt x="12196" y="783"/>
                    </a:lnTo>
                    <a:lnTo>
                      <a:pt x="11996" y="655"/>
                    </a:lnTo>
                    <a:lnTo>
                      <a:pt x="11783" y="541"/>
                    </a:lnTo>
                    <a:lnTo>
                      <a:pt x="11584" y="441"/>
                    </a:lnTo>
                    <a:lnTo>
                      <a:pt x="11356" y="342"/>
                    </a:lnTo>
                    <a:lnTo>
                      <a:pt x="11128" y="256"/>
                    </a:lnTo>
                    <a:lnTo>
                      <a:pt x="10901" y="185"/>
                    </a:lnTo>
                    <a:lnTo>
                      <a:pt x="10673" y="128"/>
                    </a:lnTo>
                    <a:lnTo>
                      <a:pt x="10431" y="71"/>
                    </a:lnTo>
                    <a:lnTo>
                      <a:pt x="10189" y="43"/>
                    </a:lnTo>
                    <a:lnTo>
                      <a:pt x="9947" y="14"/>
                    </a:lnTo>
                    <a:lnTo>
                      <a:pt x="970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7" name="Google Shape;506;p19">
                <a:extLst>
                  <a:ext uri="{FF2B5EF4-FFF2-40B4-BE49-F238E27FC236}">
                    <a16:creationId xmlns:a16="http://schemas.microsoft.com/office/drawing/2014/main" id="{0AF894B5-473E-7D8F-51DC-08C26A0F15F1}"/>
                  </a:ext>
                </a:extLst>
              </p:cNvPr>
              <p:cNvSpPr/>
              <p:nvPr/>
            </p:nvSpPr>
            <p:spPr>
              <a:xfrm>
                <a:off x="1734998" y="2217094"/>
                <a:ext cx="575954" cy="703792"/>
              </a:xfrm>
              <a:custGeom>
                <a:avLst/>
                <a:gdLst/>
                <a:ahLst/>
                <a:cxnLst/>
                <a:rect l="l" t="t" r="r" b="b"/>
                <a:pathLst>
                  <a:path w="17305" h="21146" extrusionOk="0">
                    <a:moveTo>
                      <a:pt x="11485" y="0"/>
                    </a:moveTo>
                    <a:lnTo>
                      <a:pt x="11214" y="15"/>
                    </a:lnTo>
                    <a:lnTo>
                      <a:pt x="10930" y="29"/>
                    </a:lnTo>
                    <a:lnTo>
                      <a:pt x="10659" y="71"/>
                    </a:lnTo>
                    <a:lnTo>
                      <a:pt x="10375" y="114"/>
                    </a:lnTo>
                    <a:lnTo>
                      <a:pt x="10104" y="185"/>
                    </a:lnTo>
                    <a:lnTo>
                      <a:pt x="9834" y="256"/>
                    </a:lnTo>
                    <a:lnTo>
                      <a:pt x="9578" y="342"/>
                    </a:lnTo>
                    <a:lnTo>
                      <a:pt x="9322" y="441"/>
                    </a:lnTo>
                    <a:lnTo>
                      <a:pt x="9065" y="555"/>
                    </a:lnTo>
                    <a:lnTo>
                      <a:pt x="8809" y="683"/>
                    </a:lnTo>
                    <a:lnTo>
                      <a:pt x="8567" y="811"/>
                    </a:lnTo>
                    <a:lnTo>
                      <a:pt x="8325" y="968"/>
                    </a:lnTo>
                    <a:lnTo>
                      <a:pt x="8098" y="1124"/>
                    </a:lnTo>
                    <a:lnTo>
                      <a:pt x="7870" y="1295"/>
                    </a:lnTo>
                    <a:lnTo>
                      <a:pt x="7657" y="1480"/>
                    </a:lnTo>
                    <a:lnTo>
                      <a:pt x="7443" y="1679"/>
                    </a:lnTo>
                    <a:lnTo>
                      <a:pt x="7244" y="1879"/>
                    </a:lnTo>
                    <a:lnTo>
                      <a:pt x="7059" y="2092"/>
                    </a:lnTo>
                    <a:lnTo>
                      <a:pt x="6874" y="2320"/>
                    </a:lnTo>
                    <a:lnTo>
                      <a:pt x="6703" y="2562"/>
                    </a:lnTo>
                    <a:lnTo>
                      <a:pt x="6547" y="2818"/>
                    </a:lnTo>
                    <a:lnTo>
                      <a:pt x="826" y="12380"/>
                    </a:lnTo>
                    <a:lnTo>
                      <a:pt x="684" y="12636"/>
                    </a:lnTo>
                    <a:lnTo>
                      <a:pt x="542" y="12907"/>
                    </a:lnTo>
                    <a:lnTo>
                      <a:pt x="428" y="13177"/>
                    </a:lnTo>
                    <a:lnTo>
                      <a:pt x="328" y="13448"/>
                    </a:lnTo>
                    <a:lnTo>
                      <a:pt x="243" y="13718"/>
                    </a:lnTo>
                    <a:lnTo>
                      <a:pt x="172" y="13988"/>
                    </a:lnTo>
                    <a:lnTo>
                      <a:pt x="101" y="14273"/>
                    </a:lnTo>
                    <a:lnTo>
                      <a:pt x="58" y="14543"/>
                    </a:lnTo>
                    <a:lnTo>
                      <a:pt x="29" y="14828"/>
                    </a:lnTo>
                    <a:lnTo>
                      <a:pt x="15" y="15112"/>
                    </a:lnTo>
                    <a:lnTo>
                      <a:pt x="1" y="15383"/>
                    </a:lnTo>
                    <a:lnTo>
                      <a:pt x="15" y="15667"/>
                    </a:lnTo>
                    <a:lnTo>
                      <a:pt x="44" y="15952"/>
                    </a:lnTo>
                    <a:lnTo>
                      <a:pt x="72" y="16222"/>
                    </a:lnTo>
                    <a:lnTo>
                      <a:pt x="115" y="16493"/>
                    </a:lnTo>
                    <a:lnTo>
                      <a:pt x="186" y="16763"/>
                    </a:lnTo>
                    <a:lnTo>
                      <a:pt x="257" y="17034"/>
                    </a:lnTo>
                    <a:lnTo>
                      <a:pt x="342" y="17304"/>
                    </a:lnTo>
                    <a:lnTo>
                      <a:pt x="442" y="17560"/>
                    </a:lnTo>
                    <a:lnTo>
                      <a:pt x="556" y="17816"/>
                    </a:lnTo>
                    <a:lnTo>
                      <a:pt x="684" y="18072"/>
                    </a:lnTo>
                    <a:lnTo>
                      <a:pt x="812" y="18314"/>
                    </a:lnTo>
                    <a:lnTo>
                      <a:pt x="969" y="18556"/>
                    </a:lnTo>
                    <a:lnTo>
                      <a:pt x="1125" y="18784"/>
                    </a:lnTo>
                    <a:lnTo>
                      <a:pt x="1296" y="19011"/>
                    </a:lnTo>
                    <a:lnTo>
                      <a:pt x="1481" y="19225"/>
                    </a:lnTo>
                    <a:lnTo>
                      <a:pt x="1680" y="19438"/>
                    </a:lnTo>
                    <a:lnTo>
                      <a:pt x="1879" y="19638"/>
                    </a:lnTo>
                    <a:lnTo>
                      <a:pt x="2107" y="19823"/>
                    </a:lnTo>
                    <a:lnTo>
                      <a:pt x="2335" y="20008"/>
                    </a:lnTo>
                    <a:lnTo>
                      <a:pt x="2577" y="20178"/>
                    </a:lnTo>
                    <a:lnTo>
                      <a:pt x="2819" y="20335"/>
                    </a:lnTo>
                    <a:lnTo>
                      <a:pt x="3075" y="20477"/>
                    </a:lnTo>
                    <a:lnTo>
                      <a:pt x="3345" y="20605"/>
                    </a:lnTo>
                    <a:lnTo>
                      <a:pt x="3615" y="20733"/>
                    </a:lnTo>
                    <a:lnTo>
                      <a:pt x="3886" y="20833"/>
                    </a:lnTo>
                    <a:lnTo>
                      <a:pt x="4156" y="20918"/>
                    </a:lnTo>
                    <a:lnTo>
                      <a:pt x="4426" y="20989"/>
                    </a:lnTo>
                    <a:lnTo>
                      <a:pt x="4711" y="21046"/>
                    </a:lnTo>
                    <a:lnTo>
                      <a:pt x="4981" y="21089"/>
                    </a:lnTo>
                    <a:lnTo>
                      <a:pt x="5266" y="21132"/>
                    </a:lnTo>
                    <a:lnTo>
                      <a:pt x="5551" y="21146"/>
                    </a:lnTo>
                    <a:lnTo>
                      <a:pt x="6106" y="21146"/>
                    </a:lnTo>
                    <a:lnTo>
                      <a:pt x="6390" y="21118"/>
                    </a:lnTo>
                    <a:lnTo>
                      <a:pt x="6661" y="21089"/>
                    </a:lnTo>
                    <a:lnTo>
                      <a:pt x="6931" y="21032"/>
                    </a:lnTo>
                    <a:lnTo>
                      <a:pt x="7201" y="20975"/>
                    </a:lnTo>
                    <a:lnTo>
                      <a:pt x="7472" y="20904"/>
                    </a:lnTo>
                    <a:lnTo>
                      <a:pt x="7742" y="20819"/>
                    </a:lnTo>
                    <a:lnTo>
                      <a:pt x="7998" y="20719"/>
                    </a:lnTo>
                    <a:lnTo>
                      <a:pt x="8254" y="20605"/>
                    </a:lnTo>
                    <a:lnTo>
                      <a:pt x="8510" y="20477"/>
                    </a:lnTo>
                    <a:lnTo>
                      <a:pt x="8752" y="20335"/>
                    </a:lnTo>
                    <a:lnTo>
                      <a:pt x="8994" y="20193"/>
                    </a:lnTo>
                    <a:lnTo>
                      <a:pt x="9222" y="20036"/>
                    </a:lnTo>
                    <a:lnTo>
                      <a:pt x="9450" y="19865"/>
                    </a:lnTo>
                    <a:lnTo>
                      <a:pt x="9663" y="19680"/>
                    </a:lnTo>
                    <a:lnTo>
                      <a:pt x="9877" y="19481"/>
                    </a:lnTo>
                    <a:lnTo>
                      <a:pt x="10076" y="19268"/>
                    </a:lnTo>
                    <a:lnTo>
                      <a:pt x="10261" y="19054"/>
                    </a:lnTo>
                    <a:lnTo>
                      <a:pt x="10446" y="18826"/>
                    </a:lnTo>
                    <a:lnTo>
                      <a:pt x="10616" y="18585"/>
                    </a:lnTo>
                    <a:lnTo>
                      <a:pt x="10773" y="18328"/>
                    </a:lnTo>
                    <a:lnTo>
                      <a:pt x="16493" y="8766"/>
                    </a:lnTo>
                    <a:lnTo>
                      <a:pt x="16636" y="8510"/>
                    </a:lnTo>
                    <a:lnTo>
                      <a:pt x="16764" y="8254"/>
                    </a:lnTo>
                    <a:lnTo>
                      <a:pt x="16892" y="7983"/>
                    </a:lnTo>
                    <a:lnTo>
                      <a:pt x="16991" y="7713"/>
                    </a:lnTo>
                    <a:lnTo>
                      <a:pt x="17077" y="7443"/>
                    </a:lnTo>
                    <a:lnTo>
                      <a:pt x="17148" y="7158"/>
                    </a:lnTo>
                    <a:lnTo>
                      <a:pt x="17205" y="6888"/>
                    </a:lnTo>
                    <a:lnTo>
                      <a:pt x="17262" y="6603"/>
                    </a:lnTo>
                    <a:lnTo>
                      <a:pt x="17290" y="6318"/>
                    </a:lnTo>
                    <a:lnTo>
                      <a:pt x="17305" y="6048"/>
                    </a:lnTo>
                    <a:lnTo>
                      <a:pt x="17305" y="5763"/>
                    </a:lnTo>
                    <a:lnTo>
                      <a:pt x="17305" y="5479"/>
                    </a:lnTo>
                    <a:lnTo>
                      <a:pt x="17276" y="5208"/>
                    </a:lnTo>
                    <a:lnTo>
                      <a:pt x="17248" y="4924"/>
                    </a:lnTo>
                    <a:lnTo>
                      <a:pt x="17191" y="4653"/>
                    </a:lnTo>
                    <a:lnTo>
                      <a:pt x="17134" y="4383"/>
                    </a:lnTo>
                    <a:lnTo>
                      <a:pt x="17063" y="4113"/>
                    </a:lnTo>
                    <a:lnTo>
                      <a:pt x="16977" y="3842"/>
                    </a:lnTo>
                    <a:lnTo>
                      <a:pt x="16878" y="3586"/>
                    </a:lnTo>
                    <a:lnTo>
                      <a:pt x="16764" y="3330"/>
                    </a:lnTo>
                    <a:lnTo>
                      <a:pt x="16636" y="3088"/>
                    </a:lnTo>
                    <a:lnTo>
                      <a:pt x="16508" y="2832"/>
                    </a:lnTo>
                    <a:lnTo>
                      <a:pt x="16351" y="2604"/>
                    </a:lnTo>
                    <a:lnTo>
                      <a:pt x="16195" y="2362"/>
                    </a:lnTo>
                    <a:lnTo>
                      <a:pt x="16024" y="2149"/>
                    </a:lnTo>
                    <a:lnTo>
                      <a:pt x="15839" y="1921"/>
                    </a:lnTo>
                    <a:lnTo>
                      <a:pt x="15640" y="1722"/>
                    </a:lnTo>
                    <a:lnTo>
                      <a:pt x="15440" y="1523"/>
                    </a:lnTo>
                    <a:lnTo>
                      <a:pt x="15213" y="1324"/>
                    </a:lnTo>
                    <a:lnTo>
                      <a:pt x="14985" y="1153"/>
                    </a:lnTo>
                    <a:lnTo>
                      <a:pt x="14743" y="982"/>
                    </a:lnTo>
                    <a:lnTo>
                      <a:pt x="14501" y="826"/>
                    </a:lnTo>
                    <a:lnTo>
                      <a:pt x="14231" y="669"/>
                    </a:lnTo>
                    <a:lnTo>
                      <a:pt x="13975" y="541"/>
                    </a:lnTo>
                    <a:lnTo>
                      <a:pt x="13704" y="427"/>
                    </a:lnTo>
                    <a:lnTo>
                      <a:pt x="13434" y="328"/>
                    </a:lnTo>
                    <a:lnTo>
                      <a:pt x="13164" y="242"/>
                    </a:lnTo>
                    <a:lnTo>
                      <a:pt x="12893" y="157"/>
                    </a:lnTo>
                    <a:lnTo>
                      <a:pt x="12609" y="100"/>
                    </a:lnTo>
                    <a:lnTo>
                      <a:pt x="12324" y="57"/>
                    </a:lnTo>
                    <a:lnTo>
                      <a:pt x="12054" y="29"/>
                    </a:lnTo>
                    <a:lnTo>
                      <a:pt x="11769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8" name="Google Shape;507;p19">
                <a:extLst>
                  <a:ext uri="{FF2B5EF4-FFF2-40B4-BE49-F238E27FC236}">
                    <a16:creationId xmlns:a16="http://schemas.microsoft.com/office/drawing/2014/main" id="{E7C78485-8E85-B54D-7634-CF5B215E67C5}"/>
                  </a:ext>
                </a:extLst>
              </p:cNvPr>
              <p:cNvSpPr/>
              <p:nvPr/>
            </p:nvSpPr>
            <p:spPr>
              <a:xfrm>
                <a:off x="2421280" y="1708440"/>
                <a:ext cx="318747" cy="96998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29144" extrusionOk="0">
                    <a:moveTo>
                      <a:pt x="4781" y="0"/>
                    </a:moveTo>
                    <a:lnTo>
                      <a:pt x="4539" y="15"/>
                    </a:lnTo>
                    <a:lnTo>
                      <a:pt x="4298" y="29"/>
                    </a:lnTo>
                    <a:lnTo>
                      <a:pt x="4056" y="57"/>
                    </a:lnTo>
                    <a:lnTo>
                      <a:pt x="3828" y="100"/>
                    </a:lnTo>
                    <a:lnTo>
                      <a:pt x="3586" y="157"/>
                    </a:lnTo>
                    <a:lnTo>
                      <a:pt x="3373" y="228"/>
                    </a:lnTo>
                    <a:lnTo>
                      <a:pt x="3145" y="299"/>
                    </a:lnTo>
                    <a:lnTo>
                      <a:pt x="2931" y="385"/>
                    </a:lnTo>
                    <a:lnTo>
                      <a:pt x="2718" y="484"/>
                    </a:lnTo>
                    <a:lnTo>
                      <a:pt x="2505" y="584"/>
                    </a:lnTo>
                    <a:lnTo>
                      <a:pt x="2305" y="698"/>
                    </a:lnTo>
                    <a:lnTo>
                      <a:pt x="2120" y="826"/>
                    </a:lnTo>
                    <a:lnTo>
                      <a:pt x="1921" y="954"/>
                    </a:lnTo>
                    <a:lnTo>
                      <a:pt x="1750" y="1096"/>
                    </a:lnTo>
                    <a:lnTo>
                      <a:pt x="1565" y="1253"/>
                    </a:lnTo>
                    <a:lnTo>
                      <a:pt x="1409" y="1409"/>
                    </a:lnTo>
                    <a:lnTo>
                      <a:pt x="1252" y="1580"/>
                    </a:lnTo>
                    <a:lnTo>
                      <a:pt x="1096" y="1751"/>
                    </a:lnTo>
                    <a:lnTo>
                      <a:pt x="954" y="1936"/>
                    </a:lnTo>
                    <a:lnTo>
                      <a:pt x="825" y="2121"/>
                    </a:lnTo>
                    <a:lnTo>
                      <a:pt x="697" y="2320"/>
                    </a:lnTo>
                    <a:lnTo>
                      <a:pt x="584" y="2519"/>
                    </a:lnTo>
                    <a:lnTo>
                      <a:pt x="470" y="2718"/>
                    </a:lnTo>
                    <a:lnTo>
                      <a:pt x="384" y="2932"/>
                    </a:lnTo>
                    <a:lnTo>
                      <a:pt x="285" y="3145"/>
                    </a:lnTo>
                    <a:lnTo>
                      <a:pt x="214" y="3373"/>
                    </a:lnTo>
                    <a:lnTo>
                      <a:pt x="157" y="3601"/>
                    </a:lnTo>
                    <a:lnTo>
                      <a:pt x="100" y="3828"/>
                    </a:lnTo>
                    <a:lnTo>
                      <a:pt x="57" y="4070"/>
                    </a:lnTo>
                    <a:lnTo>
                      <a:pt x="29" y="4298"/>
                    </a:lnTo>
                    <a:lnTo>
                      <a:pt x="0" y="4540"/>
                    </a:lnTo>
                    <a:lnTo>
                      <a:pt x="0" y="4796"/>
                    </a:lnTo>
                    <a:lnTo>
                      <a:pt x="0" y="24362"/>
                    </a:lnTo>
                    <a:lnTo>
                      <a:pt x="0" y="24604"/>
                    </a:lnTo>
                    <a:lnTo>
                      <a:pt x="29" y="24846"/>
                    </a:lnTo>
                    <a:lnTo>
                      <a:pt x="57" y="25088"/>
                    </a:lnTo>
                    <a:lnTo>
                      <a:pt x="100" y="25330"/>
                    </a:lnTo>
                    <a:lnTo>
                      <a:pt x="157" y="25557"/>
                    </a:lnTo>
                    <a:lnTo>
                      <a:pt x="214" y="25785"/>
                    </a:lnTo>
                    <a:lnTo>
                      <a:pt x="285" y="25998"/>
                    </a:lnTo>
                    <a:lnTo>
                      <a:pt x="384" y="26226"/>
                    </a:lnTo>
                    <a:lnTo>
                      <a:pt x="470" y="26425"/>
                    </a:lnTo>
                    <a:lnTo>
                      <a:pt x="584" y="26639"/>
                    </a:lnTo>
                    <a:lnTo>
                      <a:pt x="697" y="26838"/>
                    </a:lnTo>
                    <a:lnTo>
                      <a:pt x="825" y="27037"/>
                    </a:lnTo>
                    <a:lnTo>
                      <a:pt x="954" y="27222"/>
                    </a:lnTo>
                    <a:lnTo>
                      <a:pt x="1096" y="27407"/>
                    </a:lnTo>
                    <a:lnTo>
                      <a:pt x="1252" y="27578"/>
                    </a:lnTo>
                    <a:lnTo>
                      <a:pt x="1409" y="27749"/>
                    </a:lnTo>
                    <a:lnTo>
                      <a:pt x="1565" y="27905"/>
                    </a:lnTo>
                    <a:lnTo>
                      <a:pt x="1750" y="28048"/>
                    </a:lnTo>
                    <a:lnTo>
                      <a:pt x="1921" y="28190"/>
                    </a:lnTo>
                    <a:lnTo>
                      <a:pt x="2120" y="28332"/>
                    </a:lnTo>
                    <a:lnTo>
                      <a:pt x="2305" y="28446"/>
                    </a:lnTo>
                    <a:lnTo>
                      <a:pt x="2505" y="28574"/>
                    </a:lnTo>
                    <a:lnTo>
                      <a:pt x="2718" y="28674"/>
                    </a:lnTo>
                    <a:lnTo>
                      <a:pt x="2931" y="28773"/>
                    </a:lnTo>
                    <a:lnTo>
                      <a:pt x="3145" y="28859"/>
                    </a:lnTo>
                    <a:lnTo>
                      <a:pt x="3373" y="28930"/>
                    </a:lnTo>
                    <a:lnTo>
                      <a:pt x="3586" y="29001"/>
                    </a:lnTo>
                    <a:lnTo>
                      <a:pt x="3828" y="29044"/>
                    </a:lnTo>
                    <a:lnTo>
                      <a:pt x="4056" y="29086"/>
                    </a:lnTo>
                    <a:lnTo>
                      <a:pt x="4298" y="29129"/>
                    </a:lnTo>
                    <a:lnTo>
                      <a:pt x="4539" y="29143"/>
                    </a:lnTo>
                    <a:lnTo>
                      <a:pt x="5037" y="29143"/>
                    </a:lnTo>
                    <a:lnTo>
                      <a:pt x="5279" y="29129"/>
                    </a:lnTo>
                    <a:lnTo>
                      <a:pt x="5507" y="29086"/>
                    </a:lnTo>
                    <a:lnTo>
                      <a:pt x="5749" y="29044"/>
                    </a:lnTo>
                    <a:lnTo>
                      <a:pt x="5977" y="29001"/>
                    </a:lnTo>
                    <a:lnTo>
                      <a:pt x="6204" y="28930"/>
                    </a:lnTo>
                    <a:lnTo>
                      <a:pt x="6432" y="28859"/>
                    </a:lnTo>
                    <a:lnTo>
                      <a:pt x="6645" y="28773"/>
                    </a:lnTo>
                    <a:lnTo>
                      <a:pt x="6859" y="28674"/>
                    </a:lnTo>
                    <a:lnTo>
                      <a:pt x="7058" y="28574"/>
                    </a:lnTo>
                    <a:lnTo>
                      <a:pt x="7257" y="28446"/>
                    </a:lnTo>
                    <a:lnTo>
                      <a:pt x="7457" y="28332"/>
                    </a:lnTo>
                    <a:lnTo>
                      <a:pt x="7642" y="28190"/>
                    </a:lnTo>
                    <a:lnTo>
                      <a:pt x="7827" y="28048"/>
                    </a:lnTo>
                    <a:lnTo>
                      <a:pt x="7997" y="27905"/>
                    </a:lnTo>
                    <a:lnTo>
                      <a:pt x="8168" y="27749"/>
                    </a:lnTo>
                    <a:lnTo>
                      <a:pt x="8325" y="27578"/>
                    </a:lnTo>
                    <a:lnTo>
                      <a:pt x="8481" y="27407"/>
                    </a:lnTo>
                    <a:lnTo>
                      <a:pt x="8623" y="27222"/>
                    </a:lnTo>
                    <a:lnTo>
                      <a:pt x="8751" y="27037"/>
                    </a:lnTo>
                    <a:lnTo>
                      <a:pt x="8880" y="26838"/>
                    </a:lnTo>
                    <a:lnTo>
                      <a:pt x="8993" y="26639"/>
                    </a:lnTo>
                    <a:lnTo>
                      <a:pt x="9093" y="26425"/>
                    </a:lnTo>
                    <a:lnTo>
                      <a:pt x="9193" y="26226"/>
                    </a:lnTo>
                    <a:lnTo>
                      <a:pt x="9278" y="25998"/>
                    </a:lnTo>
                    <a:lnTo>
                      <a:pt x="9349" y="25785"/>
                    </a:lnTo>
                    <a:lnTo>
                      <a:pt x="9420" y="25557"/>
                    </a:lnTo>
                    <a:lnTo>
                      <a:pt x="9477" y="25330"/>
                    </a:lnTo>
                    <a:lnTo>
                      <a:pt x="9520" y="25088"/>
                    </a:lnTo>
                    <a:lnTo>
                      <a:pt x="9548" y="24846"/>
                    </a:lnTo>
                    <a:lnTo>
                      <a:pt x="9563" y="24604"/>
                    </a:lnTo>
                    <a:lnTo>
                      <a:pt x="9577" y="24362"/>
                    </a:lnTo>
                    <a:lnTo>
                      <a:pt x="9577" y="4796"/>
                    </a:lnTo>
                    <a:lnTo>
                      <a:pt x="9563" y="4540"/>
                    </a:lnTo>
                    <a:lnTo>
                      <a:pt x="9548" y="4298"/>
                    </a:lnTo>
                    <a:lnTo>
                      <a:pt x="9520" y="4070"/>
                    </a:lnTo>
                    <a:lnTo>
                      <a:pt x="9477" y="3828"/>
                    </a:lnTo>
                    <a:lnTo>
                      <a:pt x="9420" y="3601"/>
                    </a:lnTo>
                    <a:lnTo>
                      <a:pt x="9349" y="3373"/>
                    </a:lnTo>
                    <a:lnTo>
                      <a:pt x="9278" y="3145"/>
                    </a:lnTo>
                    <a:lnTo>
                      <a:pt x="9193" y="2932"/>
                    </a:lnTo>
                    <a:lnTo>
                      <a:pt x="9093" y="2718"/>
                    </a:lnTo>
                    <a:lnTo>
                      <a:pt x="8993" y="2519"/>
                    </a:lnTo>
                    <a:lnTo>
                      <a:pt x="8880" y="2320"/>
                    </a:lnTo>
                    <a:lnTo>
                      <a:pt x="8751" y="2121"/>
                    </a:lnTo>
                    <a:lnTo>
                      <a:pt x="8623" y="1936"/>
                    </a:lnTo>
                    <a:lnTo>
                      <a:pt x="8481" y="1751"/>
                    </a:lnTo>
                    <a:lnTo>
                      <a:pt x="8325" y="1580"/>
                    </a:lnTo>
                    <a:lnTo>
                      <a:pt x="8168" y="1409"/>
                    </a:lnTo>
                    <a:lnTo>
                      <a:pt x="7997" y="1253"/>
                    </a:lnTo>
                    <a:lnTo>
                      <a:pt x="7827" y="1096"/>
                    </a:lnTo>
                    <a:lnTo>
                      <a:pt x="7642" y="954"/>
                    </a:lnTo>
                    <a:lnTo>
                      <a:pt x="7457" y="826"/>
                    </a:lnTo>
                    <a:lnTo>
                      <a:pt x="7257" y="698"/>
                    </a:lnTo>
                    <a:lnTo>
                      <a:pt x="7058" y="584"/>
                    </a:lnTo>
                    <a:lnTo>
                      <a:pt x="6859" y="484"/>
                    </a:lnTo>
                    <a:lnTo>
                      <a:pt x="6645" y="385"/>
                    </a:lnTo>
                    <a:lnTo>
                      <a:pt x="6432" y="299"/>
                    </a:lnTo>
                    <a:lnTo>
                      <a:pt x="6204" y="228"/>
                    </a:lnTo>
                    <a:lnTo>
                      <a:pt x="5977" y="157"/>
                    </a:lnTo>
                    <a:lnTo>
                      <a:pt x="5749" y="100"/>
                    </a:lnTo>
                    <a:lnTo>
                      <a:pt x="5507" y="57"/>
                    </a:lnTo>
                    <a:lnTo>
                      <a:pt x="5279" y="29"/>
                    </a:lnTo>
                    <a:lnTo>
                      <a:pt x="5037" y="15"/>
                    </a:lnTo>
                    <a:lnTo>
                      <a:pt x="4781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9" name="Google Shape;508;p19">
                <a:extLst>
                  <a:ext uri="{FF2B5EF4-FFF2-40B4-BE49-F238E27FC236}">
                    <a16:creationId xmlns:a16="http://schemas.microsoft.com/office/drawing/2014/main" id="{6FD685F8-3A34-FCF6-AF40-3C030BD8CA58}"/>
                  </a:ext>
                </a:extLst>
              </p:cNvPr>
              <p:cNvSpPr/>
              <p:nvPr/>
            </p:nvSpPr>
            <p:spPr>
              <a:xfrm>
                <a:off x="2728090" y="1736364"/>
                <a:ext cx="287062" cy="785301"/>
              </a:xfrm>
              <a:custGeom>
                <a:avLst/>
                <a:gdLst/>
                <a:ahLst/>
                <a:cxnLst/>
                <a:rect l="l" t="t" r="r" b="b"/>
                <a:pathLst>
                  <a:path w="8625" h="23595" extrusionOk="0">
                    <a:moveTo>
                      <a:pt x="3885" y="1"/>
                    </a:moveTo>
                    <a:lnTo>
                      <a:pt x="3672" y="15"/>
                    </a:lnTo>
                    <a:lnTo>
                      <a:pt x="3473" y="44"/>
                    </a:lnTo>
                    <a:lnTo>
                      <a:pt x="3274" y="86"/>
                    </a:lnTo>
                    <a:lnTo>
                      <a:pt x="3074" y="129"/>
                    </a:lnTo>
                    <a:lnTo>
                      <a:pt x="2875" y="186"/>
                    </a:lnTo>
                    <a:lnTo>
                      <a:pt x="2690" y="243"/>
                    </a:lnTo>
                    <a:lnTo>
                      <a:pt x="2505" y="314"/>
                    </a:lnTo>
                    <a:lnTo>
                      <a:pt x="2320" y="399"/>
                    </a:lnTo>
                    <a:lnTo>
                      <a:pt x="2149" y="485"/>
                    </a:lnTo>
                    <a:lnTo>
                      <a:pt x="1979" y="584"/>
                    </a:lnTo>
                    <a:lnTo>
                      <a:pt x="1808" y="698"/>
                    </a:lnTo>
                    <a:lnTo>
                      <a:pt x="1651" y="812"/>
                    </a:lnTo>
                    <a:lnTo>
                      <a:pt x="1495" y="926"/>
                    </a:lnTo>
                    <a:lnTo>
                      <a:pt x="1353" y="1054"/>
                    </a:lnTo>
                    <a:lnTo>
                      <a:pt x="1210" y="1196"/>
                    </a:lnTo>
                    <a:lnTo>
                      <a:pt x="1068" y="1339"/>
                    </a:lnTo>
                    <a:lnTo>
                      <a:pt x="940" y="1481"/>
                    </a:lnTo>
                    <a:lnTo>
                      <a:pt x="826" y="1637"/>
                    </a:lnTo>
                    <a:lnTo>
                      <a:pt x="712" y="1794"/>
                    </a:lnTo>
                    <a:lnTo>
                      <a:pt x="598" y="1965"/>
                    </a:lnTo>
                    <a:lnTo>
                      <a:pt x="499" y="2135"/>
                    </a:lnTo>
                    <a:lnTo>
                      <a:pt x="413" y="2306"/>
                    </a:lnTo>
                    <a:lnTo>
                      <a:pt x="328" y="2491"/>
                    </a:lnTo>
                    <a:lnTo>
                      <a:pt x="257" y="2676"/>
                    </a:lnTo>
                    <a:lnTo>
                      <a:pt x="186" y="2875"/>
                    </a:lnTo>
                    <a:lnTo>
                      <a:pt x="143" y="3060"/>
                    </a:lnTo>
                    <a:lnTo>
                      <a:pt x="86" y="3260"/>
                    </a:lnTo>
                    <a:lnTo>
                      <a:pt x="58" y="3459"/>
                    </a:lnTo>
                    <a:lnTo>
                      <a:pt x="29" y="3658"/>
                    </a:lnTo>
                    <a:lnTo>
                      <a:pt x="15" y="3871"/>
                    </a:lnTo>
                    <a:lnTo>
                      <a:pt x="1" y="4085"/>
                    </a:lnTo>
                    <a:lnTo>
                      <a:pt x="1" y="19510"/>
                    </a:lnTo>
                    <a:lnTo>
                      <a:pt x="15" y="19724"/>
                    </a:lnTo>
                    <a:lnTo>
                      <a:pt x="29" y="19937"/>
                    </a:lnTo>
                    <a:lnTo>
                      <a:pt x="58" y="20136"/>
                    </a:lnTo>
                    <a:lnTo>
                      <a:pt x="86" y="20335"/>
                    </a:lnTo>
                    <a:lnTo>
                      <a:pt x="143" y="20535"/>
                    </a:lnTo>
                    <a:lnTo>
                      <a:pt x="186" y="20720"/>
                    </a:lnTo>
                    <a:lnTo>
                      <a:pt x="257" y="20919"/>
                    </a:lnTo>
                    <a:lnTo>
                      <a:pt x="328" y="21104"/>
                    </a:lnTo>
                    <a:lnTo>
                      <a:pt x="413" y="21275"/>
                    </a:lnTo>
                    <a:lnTo>
                      <a:pt x="499" y="21460"/>
                    </a:lnTo>
                    <a:lnTo>
                      <a:pt x="598" y="21630"/>
                    </a:lnTo>
                    <a:lnTo>
                      <a:pt x="712" y="21801"/>
                    </a:lnTo>
                    <a:lnTo>
                      <a:pt x="826" y="21958"/>
                    </a:lnTo>
                    <a:lnTo>
                      <a:pt x="940" y="22114"/>
                    </a:lnTo>
                    <a:lnTo>
                      <a:pt x="1068" y="22257"/>
                    </a:lnTo>
                    <a:lnTo>
                      <a:pt x="1210" y="22399"/>
                    </a:lnTo>
                    <a:lnTo>
                      <a:pt x="1353" y="22541"/>
                    </a:lnTo>
                    <a:lnTo>
                      <a:pt x="1495" y="22669"/>
                    </a:lnTo>
                    <a:lnTo>
                      <a:pt x="1651" y="22783"/>
                    </a:lnTo>
                    <a:lnTo>
                      <a:pt x="1808" y="22897"/>
                    </a:lnTo>
                    <a:lnTo>
                      <a:pt x="1979" y="23011"/>
                    </a:lnTo>
                    <a:lnTo>
                      <a:pt x="2149" y="23110"/>
                    </a:lnTo>
                    <a:lnTo>
                      <a:pt x="2320" y="23196"/>
                    </a:lnTo>
                    <a:lnTo>
                      <a:pt x="2505" y="23281"/>
                    </a:lnTo>
                    <a:lnTo>
                      <a:pt x="2690" y="23352"/>
                    </a:lnTo>
                    <a:lnTo>
                      <a:pt x="2875" y="23409"/>
                    </a:lnTo>
                    <a:lnTo>
                      <a:pt x="3074" y="23466"/>
                    </a:lnTo>
                    <a:lnTo>
                      <a:pt x="3274" y="23509"/>
                    </a:lnTo>
                    <a:lnTo>
                      <a:pt x="3473" y="23551"/>
                    </a:lnTo>
                    <a:lnTo>
                      <a:pt x="3672" y="23580"/>
                    </a:lnTo>
                    <a:lnTo>
                      <a:pt x="3885" y="23594"/>
                    </a:lnTo>
                    <a:lnTo>
                      <a:pt x="4754" y="23594"/>
                    </a:lnTo>
                    <a:lnTo>
                      <a:pt x="4953" y="23580"/>
                    </a:lnTo>
                    <a:lnTo>
                      <a:pt x="5166" y="23551"/>
                    </a:lnTo>
                    <a:lnTo>
                      <a:pt x="5365" y="23509"/>
                    </a:lnTo>
                    <a:lnTo>
                      <a:pt x="5565" y="23466"/>
                    </a:lnTo>
                    <a:lnTo>
                      <a:pt x="5750" y="23409"/>
                    </a:lnTo>
                    <a:lnTo>
                      <a:pt x="5949" y="23352"/>
                    </a:lnTo>
                    <a:lnTo>
                      <a:pt x="6134" y="23281"/>
                    </a:lnTo>
                    <a:lnTo>
                      <a:pt x="6305" y="23196"/>
                    </a:lnTo>
                    <a:lnTo>
                      <a:pt x="6490" y="23110"/>
                    </a:lnTo>
                    <a:lnTo>
                      <a:pt x="6660" y="23011"/>
                    </a:lnTo>
                    <a:lnTo>
                      <a:pt x="6817" y="22897"/>
                    </a:lnTo>
                    <a:lnTo>
                      <a:pt x="6988" y="22783"/>
                    </a:lnTo>
                    <a:lnTo>
                      <a:pt x="7130" y="22669"/>
                    </a:lnTo>
                    <a:lnTo>
                      <a:pt x="7286" y="22541"/>
                    </a:lnTo>
                    <a:lnTo>
                      <a:pt x="7429" y="22399"/>
                    </a:lnTo>
                    <a:lnTo>
                      <a:pt x="7557" y="22257"/>
                    </a:lnTo>
                    <a:lnTo>
                      <a:pt x="7685" y="22114"/>
                    </a:lnTo>
                    <a:lnTo>
                      <a:pt x="7813" y="21958"/>
                    </a:lnTo>
                    <a:lnTo>
                      <a:pt x="7927" y="21801"/>
                    </a:lnTo>
                    <a:lnTo>
                      <a:pt x="8026" y="21630"/>
                    </a:lnTo>
                    <a:lnTo>
                      <a:pt x="8126" y="21460"/>
                    </a:lnTo>
                    <a:lnTo>
                      <a:pt x="8226" y="21275"/>
                    </a:lnTo>
                    <a:lnTo>
                      <a:pt x="8311" y="21104"/>
                    </a:lnTo>
                    <a:lnTo>
                      <a:pt x="8382" y="20919"/>
                    </a:lnTo>
                    <a:lnTo>
                      <a:pt x="8439" y="20720"/>
                    </a:lnTo>
                    <a:lnTo>
                      <a:pt x="8496" y="20535"/>
                    </a:lnTo>
                    <a:lnTo>
                      <a:pt x="8539" y="20335"/>
                    </a:lnTo>
                    <a:lnTo>
                      <a:pt x="8581" y="20136"/>
                    </a:lnTo>
                    <a:lnTo>
                      <a:pt x="8610" y="19937"/>
                    </a:lnTo>
                    <a:lnTo>
                      <a:pt x="8624" y="19724"/>
                    </a:lnTo>
                    <a:lnTo>
                      <a:pt x="8624" y="19510"/>
                    </a:lnTo>
                    <a:lnTo>
                      <a:pt x="8624" y="4085"/>
                    </a:lnTo>
                    <a:lnTo>
                      <a:pt x="8624" y="3871"/>
                    </a:lnTo>
                    <a:lnTo>
                      <a:pt x="8610" y="3658"/>
                    </a:lnTo>
                    <a:lnTo>
                      <a:pt x="8581" y="3459"/>
                    </a:lnTo>
                    <a:lnTo>
                      <a:pt x="8539" y="3260"/>
                    </a:lnTo>
                    <a:lnTo>
                      <a:pt x="8496" y="3060"/>
                    </a:lnTo>
                    <a:lnTo>
                      <a:pt x="8439" y="2875"/>
                    </a:lnTo>
                    <a:lnTo>
                      <a:pt x="8382" y="2676"/>
                    </a:lnTo>
                    <a:lnTo>
                      <a:pt x="8311" y="2491"/>
                    </a:lnTo>
                    <a:lnTo>
                      <a:pt x="8226" y="2306"/>
                    </a:lnTo>
                    <a:lnTo>
                      <a:pt x="8126" y="2135"/>
                    </a:lnTo>
                    <a:lnTo>
                      <a:pt x="8026" y="1965"/>
                    </a:lnTo>
                    <a:lnTo>
                      <a:pt x="7927" y="1794"/>
                    </a:lnTo>
                    <a:lnTo>
                      <a:pt x="7813" y="1637"/>
                    </a:lnTo>
                    <a:lnTo>
                      <a:pt x="7685" y="1481"/>
                    </a:lnTo>
                    <a:lnTo>
                      <a:pt x="7557" y="1339"/>
                    </a:lnTo>
                    <a:lnTo>
                      <a:pt x="7429" y="1196"/>
                    </a:lnTo>
                    <a:lnTo>
                      <a:pt x="7286" y="1054"/>
                    </a:lnTo>
                    <a:lnTo>
                      <a:pt x="7130" y="926"/>
                    </a:lnTo>
                    <a:lnTo>
                      <a:pt x="6988" y="812"/>
                    </a:lnTo>
                    <a:lnTo>
                      <a:pt x="6817" y="698"/>
                    </a:lnTo>
                    <a:lnTo>
                      <a:pt x="6660" y="584"/>
                    </a:lnTo>
                    <a:lnTo>
                      <a:pt x="6490" y="485"/>
                    </a:lnTo>
                    <a:lnTo>
                      <a:pt x="6305" y="399"/>
                    </a:lnTo>
                    <a:lnTo>
                      <a:pt x="6134" y="314"/>
                    </a:lnTo>
                    <a:lnTo>
                      <a:pt x="5949" y="243"/>
                    </a:lnTo>
                    <a:lnTo>
                      <a:pt x="5750" y="186"/>
                    </a:lnTo>
                    <a:lnTo>
                      <a:pt x="5565" y="129"/>
                    </a:lnTo>
                    <a:lnTo>
                      <a:pt x="5365" y="86"/>
                    </a:lnTo>
                    <a:lnTo>
                      <a:pt x="5166" y="44"/>
                    </a:lnTo>
                    <a:lnTo>
                      <a:pt x="4953" y="15"/>
                    </a:lnTo>
                    <a:lnTo>
                      <a:pt x="4754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0" name="Google Shape;509;p19">
                <a:extLst>
                  <a:ext uri="{FF2B5EF4-FFF2-40B4-BE49-F238E27FC236}">
                    <a16:creationId xmlns:a16="http://schemas.microsoft.com/office/drawing/2014/main" id="{5337D07F-DFF8-FBE6-D031-3D447C7BE45F}"/>
                  </a:ext>
                </a:extLst>
              </p:cNvPr>
              <p:cNvSpPr/>
              <p:nvPr/>
            </p:nvSpPr>
            <p:spPr>
              <a:xfrm>
                <a:off x="2515037" y="2151728"/>
                <a:ext cx="116056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10346" extrusionOk="0">
                    <a:moveTo>
                      <a:pt x="1566" y="1"/>
                    </a:moveTo>
                    <a:lnTo>
                      <a:pt x="1395" y="29"/>
                    </a:lnTo>
                    <a:lnTo>
                      <a:pt x="1224" y="72"/>
                    </a:lnTo>
                    <a:lnTo>
                      <a:pt x="1068" y="129"/>
                    </a:lnTo>
                    <a:lnTo>
                      <a:pt x="911" y="214"/>
                    </a:lnTo>
                    <a:lnTo>
                      <a:pt x="769" y="299"/>
                    </a:lnTo>
                    <a:lnTo>
                      <a:pt x="641" y="399"/>
                    </a:lnTo>
                    <a:lnTo>
                      <a:pt x="513" y="513"/>
                    </a:lnTo>
                    <a:lnTo>
                      <a:pt x="399" y="627"/>
                    </a:lnTo>
                    <a:lnTo>
                      <a:pt x="299" y="769"/>
                    </a:lnTo>
                    <a:lnTo>
                      <a:pt x="214" y="911"/>
                    </a:lnTo>
                    <a:lnTo>
                      <a:pt x="143" y="1068"/>
                    </a:lnTo>
                    <a:lnTo>
                      <a:pt x="86" y="1224"/>
                    </a:lnTo>
                    <a:lnTo>
                      <a:pt x="43" y="1381"/>
                    </a:lnTo>
                    <a:lnTo>
                      <a:pt x="15" y="1566"/>
                    </a:lnTo>
                    <a:lnTo>
                      <a:pt x="1" y="1737"/>
                    </a:lnTo>
                    <a:lnTo>
                      <a:pt x="1" y="8610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2"/>
                    </a:lnTo>
                    <a:lnTo>
                      <a:pt x="143" y="9278"/>
                    </a:lnTo>
                    <a:lnTo>
                      <a:pt x="214" y="9435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7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51" y="10346"/>
                    </a:lnTo>
                    <a:lnTo>
                      <a:pt x="1922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20" y="10203"/>
                    </a:lnTo>
                    <a:lnTo>
                      <a:pt x="2576" y="10132"/>
                    </a:lnTo>
                    <a:lnTo>
                      <a:pt x="2719" y="10047"/>
                    </a:lnTo>
                    <a:lnTo>
                      <a:pt x="2847" y="9947"/>
                    </a:lnTo>
                    <a:lnTo>
                      <a:pt x="2975" y="9833"/>
                    </a:lnTo>
                    <a:lnTo>
                      <a:pt x="3089" y="9705"/>
                    </a:lnTo>
                    <a:lnTo>
                      <a:pt x="3188" y="9577"/>
                    </a:lnTo>
                    <a:lnTo>
                      <a:pt x="3273" y="9435"/>
                    </a:lnTo>
                    <a:lnTo>
                      <a:pt x="3345" y="9278"/>
                    </a:lnTo>
                    <a:lnTo>
                      <a:pt x="3402" y="9122"/>
                    </a:lnTo>
                    <a:lnTo>
                      <a:pt x="3444" y="8951"/>
                    </a:lnTo>
                    <a:lnTo>
                      <a:pt x="3473" y="8780"/>
                    </a:lnTo>
                    <a:lnTo>
                      <a:pt x="3487" y="8610"/>
                    </a:lnTo>
                    <a:lnTo>
                      <a:pt x="3487" y="1737"/>
                    </a:lnTo>
                    <a:lnTo>
                      <a:pt x="3473" y="1566"/>
                    </a:lnTo>
                    <a:lnTo>
                      <a:pt x="3444" y="1381"/>
                    </a:lnTo>
                    <a:lnTo>
                      <a:pt x="3402" y="1224"/>
                    </a:lnTo>
                    <a:lnTo>
                      <a:pt x="3345" y="1068"/>
                    </a:lnTo>
                    <a:lnTo>
                      <a:pt x="3273" y="911"/>
                    </a:lnTo>
                    <a:lnTo>
                      <a:pt x="3188" y="769"/>
                    </a:lnTo>
                    <a:lnTo>
                      <a:pt x="3089" y="627"/>
                    </a:lnTo>
                    <a:lnTo>
                      <a:pt x="2975" y="513"/>
                    </a:lnTo>
                    <a:lnTo>
                      <a:pt x="2847" y="399"/>
                    </a:lnTo>
                    <a:lnTo>
                      <a:pt x="2719" y="299"/>
                    </a:lnTo>
                    <a:lnTo>
                      <a:pt x="2576" y="214"/>
                    </a:lnTo>
                    <a:lnTo>
                      <a:pt x="2420" y="129"/>
                    </a:lnTo>
                    <a:lnTo>
                      <a:pt x="2263" y="72"/>
                    </a:lnTo>
                    <a:lnTo>
                      <a:pt x="2092" y="29"/>
                    </a:lnTo>
                    <a:lnTo>
                      <a:pt x="1922" y="1"/>
                    </a:lnTo>
                    <a:close/>
                  </a:path>
                </a:pathLst>
              </a:custGeom>
              <a:solidFill>
                <a:srgbClr val="E99B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1" name="Google Shape;510;p19">
                <a:extLst>
                  <a:ext uri="{FF2B5EF4-FFF2-40B4-BE49-F238E27FC236}">
                    <a16:creationId xmlns:a16="http://schemas.microsoft.com/office/drawing/2014/main" id="{DB4FF181-ED2E-3C9F-37F4-537FFE2914A2}"/>
                  </a:ext>
                </a:extLst>
              </p:cNvPr>
              <p:cNvSpPr/>
              <p:nvPr/>
            </p:nvSpPr>
            <p:spPr>
              <a:xfrm>
                <a:off x="1989808" y="2335979"/>
                <a:ext cx="206518" cy="262399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7884" extrusionOk="0">
                    <a:moveTo>
                      <a:pt x="4398" y="0"/>
                    </a:moveTo>
                    <a:lnTo>
                      <a:pt x="4241" y="28"/>
                    </a:lnTo>
                    <a:lnTo>
                      <a:pt x="4070" y="57"/>
                    </a:lnTo>
                    <a:lnTo>
                      <a:pt x="3914" y="100"/>
                    </a:lnTo>
                    <a:lnTo>
                      <a:pt x="3757" y="157"/>
                    </a:lnTo>
                    <a:lnTo>
                      <a:pt x="3601" y="228"/>
                    </a:lnTo>
                    <a:lnTo>
                      <a:pt x="3459" y="327"/>
                    </a:lnTo>
                    <a:lnTo>
                      <a:pt x="3330" y="427"/>
                    </a:lnTo>
                    <a:lnTo>
                      <a:pt x="3202" y="541"/>
                    </a:lnTo>
                    <a:lnTo>
                      <a:pt x="3089" y="683"/>
                    </a:lnTo>
                    <a:lnTo>
                      <a:pt x="2989" y="825"/>
                    </a:lnTo>
                    <a:lnTo>
                      <a:pt x="257" y="5222"/>
                    </a:lnTo>
                    <a:lnTo>
                      <a:pt x="171" y="5379"/>
                    </a:lnTo>
                    <a:lnTo>
                      <a:pt x="100" y="5535"/>
                    </a:lnTo>
                    <a:lnTo>
                      <a:pt x="58" y="5706"/>
                    </a:lnTo>
                    <a:lnTo>
                      <a:pt x="15" y="5863"/>
                    </a:lnTo>
                    <a:lnTo>
                      <a:pt x="1" y="6033"/>
                    </a:lnTo>
                    <a:lnTo>
                      <a:pt x="1" y="6204"/>
                    </a:lnTo>
                    <a:lnTo>
                      <a:pt x="15" y="6375"/>
                    </a:lnTo>
                    <a:lnTo>
                      <a:pt x="43" y="6532"/>
                    </a:lnTo>
                    <a:lnTo>
                      <a:pt x="86" y="6702"/>
                    </a:lnTo>
                    <a:lnTo>
                      <a:pt x="157" y="6859"/>
                    </a:lnTo>
                    <a:lnTo>
                      <a:pt x="228" y="7001"/>
                    </a:lnTo>
                    <a:lnTo>
                      <a:pt x="314" y="7143"/>
                    </a:lnTo>
                    <a:lnTo>
                      <a:pt x="428" y="7286"/>
                    </a:lnTo>
                    <a:lnTo>
                      <a:pt x="541" y="7400"/>
                    </a:lnTo>
                    <a:lnTo>
                      <a:pt x="669" y="7513"/>
                    </a:lnTo>
                    <a:lnTo>
                      <a:pt x="826" y="7613"/>
                    </a:lnTo>
                    <a:lnTo>
                      <a:pt x="968" y="7698"/>
                    </a:lnTo>
                    <a:lnTo>
                      <a:pt x="1139" y="7770"/>
                    </a:lnTo>
                    <a:lnTo>
                      <a:pt x="1296" y="7826"/>
                    </a:lnTo>
                    <a:lnTo>
                      <a:pt x="1466" y="7855"/>
                    </a:lnTo>
                    <a:lnTo>
                      <a:pt x="1637" y="7869"/>
                    </a:lnTo>
                    <a:lnTo>
                      <a:pt x="1808" y="7883"/>
                    </a:lnTo>
                    <a:lnTo>
                      <a:pt x="1964" y="7869"/>
                    </a:lnTo>
                    <a:lnTo>
                      <a:pt x="2135" y="7826"/>
                    </a:lnTo>
                    <a:lnTo>
                      <a:pt x="2292" y="7784"/>
                    </a:lnTo>
                    <a:lnTo>
                      <a:pt x="2448" y="7727"/>
                    </a:lnTo>
                    <a:lnTo>
                      <a:pt x="2605" y="7656"/>
                    </a:lnTo>
                    <a:lnTo>
                      <a:pt x="2747" y="7556"/>
                    </a:lnTo>
                    <a:lnTo>
                      <a:pt x="2875" y="7456"/>
                    </a:lnTo>
                    <a:lnTo>
                      <a:pt x="3003" y="7343"/>
                    </a:lnTo>
                    <a:lnTo>
                      <a:pt x="3117" y="7200"/>
                    </a:lnTo>
                    <a:lnTo>
                      <a:pt x="3217" y="7058"/>
                    </a:lnTo>
                    <a:lnTo>
                      <a:pt x="5949" y="2661"/>
                    </a:lnTo>
                    <a:lnTo>
                      <a:pt x="6034" y="2504"/>
                    </a:lnTo>
                    <a:lnTo>
                      <a:pt x="6105" y="2348"/>
                    </a:lnTo>
                    <a:lnTo>
                      <a:pt x="6148" y="2177"/>
                    </a:lnTo>
                    <a:lnTo>
                      <a:pt x="6191" y="2021"/>
                    </a:lnTo>
                    <a:lnTo>
                      <a:pt x="6205" y="1850"/>
                    </a:lnTo>
                    <a:lnTo>
                      <a:pt x="6205" y="1679"/>
                    </a:lnTo>
                    <a:lnTo>
                      <a:pt x="6191" y="1508"/>
                    </a:lnTo>
                    <a:lnTo>
                      <a:pt x="6162" y="1352"/>
                    </a:lnTo>
                    <a:lnTo>
                      <a:pt x="6120" y="1181"/>
                    </a:lnTo>
                    <a:lnTo>
                      <a:pt x="6048" y="1025"/>
                    </a:lnTo>
                    <a:lnTo>
                      <a:pt x="5977" y="882"/>
                    </a:lnTo>
                    <a:lnTo>
                      <a:pt x="5892" y="740"/>
                    </a:lnTo>
                    <a:lnTo>
                      <a:pt x="5778" y="598"/>
                    </a:lnTo>
                    <a:lnTo>
                      <a:pt x="5664" y="484"/>
                    </a:lnTo>
                    <a:lnTo>
                      <a:pt x="5536" y="370"/>
                    </a:lnTo>
                    <a:lnTo>
                      <a:pt x="5380" y="270"/>
                    </a:lnTo>
                    <a:lnTo>
                      <a:pt x="5223" y="185"/>
                    </a:lnTo>
                    <a:lnTo>
                      <a:pt x="5067" y="114"/>
                    </a:lnTo>
                    <a:lnTo>
                      <a:pt x="4910" y="57"/>
                    </a:lnTo>
                    <a:lnTo>
                      <a:pt x="4739" y="28"/>
                    </a:lnTo>
                    <a:lnTo>
                      <a:pt x="4568" y="14"/>
                    </a:lnTo>
                    <a:lnTo>
                      <a:pt x="4398" y="0"/>
                    </a:lnTo>
                    <a:close/>
                  </a:path>
                </a:pathLst>
              </a:custGeom>
              <a:solidFill>
                <a:srgbClr val="E99B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2" name="Google Shape;511;p19">
                <a:extLst>
                  <a:ext uri="{FF2B5EF4-FFF2-40B4-BE49-F238E27FC236}">
                    <a16:creationId xmlns:a16="http://schemas.microsoft.com/office/drawing/2014/main" id="{B223695C-294A-F1C4-3739-5E15A4E1730A}"/>
                  </a:ext>
                </a:extLst>
              </p:cNvPr>
              <p:cNvSpPr/>
              <p:nvPr/>
            </p:nvSpPr>
            <p:spPr>
              <a:xfrm>
                <a:off x="2813825" y="2099175"/>
                <a:ext cx="115590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10346" extrusionOk="0">
                    <a:moveTo>
                      <a:pt x="1566" y="0"/>
                    </a:moveTo>
                    <a:lnTo>
                      <a:pt x="1395" y="28"/>
                    </a:lnTo>
                    <a:lnTo>
                      <a:pt x="1224" y="71"/>
                    </a:lnTo>
                    <a:lnTo>
                      <a:pt x="1068" y="128"/>
                    </a:lnTo>
                    <a:lnTo>
                      <a:pt x="911" y="213"/>
                    </a:lnTo>
                    <a:lnTo>
                      <a:pt x="769" y="299"/>
                    </a:lnTo>
                    <a:lnTo>
                      <a:pt x="641" y="398"/>
                    </a:lnTo>
                    <a:lnTo>
                      <a:pt x="513" y="512"/>
                    </a:lnTo>
                    <a:lnTo>
                      <a:pt x="399" y="626"/>
                    </a:lnTo>
                    <a:lnTo>
                      <a:pt x="299" y="768"/>
                    </a:lnTo>
                    <a:lnTo>
                      <a:pt x="214" y="911"/>
                    </a:lnTo>
                    <a:lnTo>
                      <a:pt x="143" y="1067"/>
                    </a:lnTo>
                    <a:lnTo>
                      <a:pt x="86" y="1224"/>
                    </a:lnTo>
                    <a:lnTo>
                      <a:pt x="43" y="1380"/>
                    </a:lnTo>
                    <a:lnTo>
                      <a:pt x="15" y="1565"/>
                    </a:lnTo>
                    <a:lnTo>
                      <a:pt x="0" y="1736"/>
                    </a:lnTo>
                    <a:lnTo>
                      <a:pt x="0" y="8609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1"/>
                    </a:lnTo>
                    <a:lnTo>
                      <a:pt x="143" y="9278"/>
                    </a:lnTo>
                    <a:lnTo>
                      <a:pt x="214" y="9434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6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36" y="10345"/>
                    </a:lnTo>
                    <a:lnTo>
                      <a:pt x="1921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19" y="10203"/>
                    </a:lnTo>
                    <a:lnTo>
                      <a:pt x="2562" y="10132"/>
                    </a:lnTo>
                    <a:lnTo>
                      <a:pt x="2704" y="10046"/>
                    </a:lnTo>
                    <a:lnTo>
                      <a:pt x="2846" y="9947"/>
                    </a:lnTo>
                    <a:lnTo>
                      <a:pt x="2974" y="9833"/>
                    </a:lnTo>
                    <a:lnTo>
                      <a:pt x="3088" y="9705"/>
                    </a:lnTo>
                    <a:lnTo>
                      <a:pt x="3188" y="9577"/>
                    </a:lnTo>
                    <a:lnTo>
                      <a:pt x="3273" y="9434"/>
                    </a:lnTo>
                    <a:lnTo>
                      <a:pt x="3344" y="9278"/>
                    </a:lnTo>
                    <a:lnTo>
                      <a:pt x="3401" y="9121"/>
                    </a:lnTo>
                    <a:lnTo>
                      <a:pt x="3444" y="8951"/>
                    </a:lnTo>
                    <a:lnTo>
                      <a:pt x="3472" y="8780"/>
                    </a:lnTo>
                    <a:lnTo>
                      <a:pt x="3472" y="8609"/>
                    </a:lnTo>
                    <a:lnTo>
                      <a:pt x="3472" y="1736"/>
                    </a:lnTo>
                    <a:lnTo>
                      <a:pt x="3472" y="1565"/>
                    </a:lnTo>
                    <a:lnTo>
                      <a:pt x="3444" y="1380"/>
                    </a:lnTo>
                    <a:lnTo>
                      <a:pt x="3401" y="1224"/>
                    </a:lnTo>
                    <a:lnTo>
                      <a:pt x="3344" y="1067"/>
                    </a:lnTo>
                    <a:lnTo>
                      <a:pt x="3273" y="911"/>
                    </a:lnTo>
                    <a:lnTo>
                      <a:pt x="3188" y="768"/>
                    </a:lnTo>
                    <a:lnTo>
                      <a:pt x="3088" y="626"/>
                    </a:lnTo>
                    <a:lnTo>
                      <a:pt x="2974" y="512"/>
                    </a:lnTo>
                    <a:lnTo>
                      <a:pt x="2846" y="398"/>
                    </a:lnTo>
                    <a:lnTo>
                      <a:pt x="2704" y="299"/>
                    </a:lnTo>
                    <a:lnTo>
                      <a:pt x="2562" y="213"/>
                    </a:lnTo>
                    <a:lnTo>
                      <a:pt x="2419" y="128"/>
                    </a:lnTo>
                    <a:lnTo>
                      <a:pt x="2263" y="71"/>
                    </a:lnTo>
                    <a:lnTo>
                      <a:pt x="2092" y="28"/>
                    </a:lnTo>
                    <a:lnTo>
                      <a:pt x="1921" y="0"/>
                    </a:lnTo>
                    <a:close/>
                  </a:path>
                </a:pathLst>
              </a:custGeom>
              <a:solidFill>
                <a:srgbClr val="E99B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6" name="Google Shape;512;p19">
                <a:extLst>
                  <a:ext uri="{FF2B5EF4-FFF2-40B4-BE49-F238E27FC236}">
                    <a16:creationId xmlns:a16="http://schemas.microsoft.com/office/drawing/2014/main" id="{D722E995-0C9E-1A45-722F-D89EA9A848DF}"/>
                  </a:ext>
                </a:extLst>
              </p:cNvPr>
              <p:cNvSpPr/>
              <p:nvPr/>
            </p:nvSpPr>
            <p:spPr>
              <a:xfrm>
                <a:off x="2050914" y="3166673"/>
                <a:ext cx="819382" cy="1190681"/>
              </a:xfrm>
              <a:custGeom>
                <a:avLst/>
                <a:gdLst/>
                <a:ahLst/>
                <a:cxnLst/>
                <a:rect l="l" t="t" r="r" b="b"/>
                <a:pathLst>
                  <a:path w="24619" h="35775" extrusionOk="0">
                    <a:moveTo>
                      <a:pt x="23907" y="0"/>
                    </a:moveTo>
                    <a:lnTo>
                      <a:pt x="22768" y="385"/>
                    </a:lnTo>
                    <a:lnTo>
                      <a:pt x="22839" y="598"/>
                    </a:lnTo>
                    <a:lnTo>
                      <a:pt x="22953" y="1025"/>
                    </a:lnTo>
                    <a:lnTo>
                      <a:pt x="23110" y="1665"/>
                    </a:lnTo>
                    <a:lnTo>
                      <a:pt x="23181" y="2064"/>
                    </a:lnTo>
                    <a:lnTo>
                      <a:pt x="23266" y="2491"/>
                    </a:lnTo>
                    <a:lnTo>
                      <a:pt x="23323" y="2960"/>
                    </a:lnTo>
                    <a:lnTo>
                      <a:pt x="23394" y="3458"/>
                    </a:lnTo>
                    <a:lnTo>
                      <a:pt x="23437" y="3999"/>
                    </a:lnTo>
                    <a:lnTo>
                      <a:pt x="23465" y="4554"/>
                    </a:lnTo>
                    <a:lnTo>
                      <a:pt x="23480" y="5152"/>
                    </a:lnTo>
                    <a:lnTo>
                      <a:pt x="23465" y="5763"/>
                    </a:lnTo>
                    <a:lnTo>
                      <a:pt x="23423" y="6390"/>
                    </a:lnTo>
                    <a:lnTo>
                      <a:pt x="23366" y="7044"/>
                    </a:lnTo>
                    <a:lnTo>
                      <a:pt x="23266" y="7699"/>
                    </a:lnTo>
                    <a:lnTo>
                      <a:pt x="23195" y="8040"/>
                    </a:lnTo>
                    <a:lnTo>
                      <a:pt x="23124" y="8382"/>
                    </a:lnTo>
                    <a:lnTo>
                      <a:pt x="23053" y="8723"/>
                    </a:lnTo>
                    <a:lnTo>
                      <a:pt x="22953" y="9051"/>
                    </a:lnTo>
                    <a:lnTo>
                      <a:pt x="22854" y="9392"/>
                    </a:lnTo>
                    <a:lnTo>
                      <a:pt x="22740" y="9734"/>
                    </a:lnTo>
                    <a:lnTo>
                      <a:pt x="22612" y="10089"/>
                    </a:lnTo>
                    <a:lnTo>
                      <a:pt x="22484" y="10431"/>
                    </a:lnTo>
                    <a:lnTo>
                      <a:pt x="22327" y="10772"/>
                    </a:lnTo>
                    <a:lnTo>
                      <a:pt x="22170" y="11100"/>
                    </a:lnTo>
                    <a:lnTo>
                      <a:pt x="22000" y="11441"/>
                    </a:lnTo>
                    <a:lnTo>
                      <a:pt x="21815" y="11783"/>
                    </a:lnTo>
                    <a:lnTo>
                      <a:pt x="21601" y="12124"/>
                    </a:lnTo>
                    <a:lnTo>
                      <a:pt x="21388" y="12451"/>
                    </a:lnTo>
                    <a:lnTo>
                      <a:pt x="21160" y="12779"/>
                    </a:lnTo>
                    <a:lnTo>
                      <a:pt x="20918" y="13106"/>
                    </a:lnTo>
                    <a:lnTo>
                      <a:pt x="20648" y="13433"/>
                    </a:lnTo>
                    <a:lnTo>
                      <a:pt x="20378" y="13746"/>
                    </a:lnTo>
                    <a:lnTo>
                      <a:pt x="20079" y="14059"/>
                    </a:lnTo>
                    <a:lnTo>
                      <a:pt x="19780" y="14373"/>
                    </a:lnTo>
                    <a:lnTo>
                      <a:pt x="19453" y="14686"/>
                    </a:lnTo>
                    <a:lnTo>
                      <a:pt x="19097" y="14984"/>
                    </a:lnTo>
                    <a:lnTo>
                      <a:pt x="18741" y="15269"/>
                    </a:lnTo>
                    <a:lnTo>
                      <a:pt x="18357" y="15554"/>
                    </a:lnTo>
                    <a:lnTo>
                      <a:pt x="17958" y="15838"/>
                    </a:lnTo>
                    <a:lnTo>
                      <a:pt x="17546" y="16109"/>
                    </a:lnTo>
                    <a:lnTo>
                      <a:pt x="17105" y="16379"/>
                    </a:lnTo>
                    <a:lnTo>
                      <a:pt x="16649" y="16635"/>
                    </a:lnTo>
                    <a:lnTo>
                      <a:pt x="16165" y="16891"/>
                    </a:lnTo>
                    <a:lnTo>
                      <a:pt x="15667" y="17119"/>
                    </a:lnTo>
                    <a:lnTo>
                      <a:pt x="14913" y="17475"/>
                    </a:lnTo>
                    <a:lnTo>
                      <a:pt x="14173" y="17845"/>
                    </a:lnTo>
                    <a:lnTo>
                      <a:pt x="13462" y="18200"/>
                    </a:lnTo>
                    <a:lnTo>
                      <a:pt x="12750" y="18570"/>
                    </a:lnTo>
                    <a:lnTo>
                      <a:pt x="12067" y="18955"/>
                    </a:lnTo>
                    <a:lnTo>
                      <a:pt x="11384" y="19325"/>
                    </a:lnTo>
                    <a:lnTo>
                      <a:pt x="10730" y="19709"/>
                    </a:lnTo>
                    <a:lnTo>
                      <a:pt x="10089" y="20107"/>
                    </a:lnTo>
                    <a:lnTo>
                      <a:pt x="9477" y="20491"/>
                    </a:lnTo>
                    <a:lnTo>
                      <a:pt x="8866" y="20890"/>
                    </a:lnTo>
                    <a:lnTo>
                      <a:pt x="8282" y="21288"/>
                    </a:lnTo>
                    <a:lnTo>
                      <a:pt x="7713" y="21701"/>
                    </a:lnTo>
                    <a:lnTo>
                      <a:pt x="7158" y="22099"/>
                    </a:lnTo>
                    <a:lnTo>
                      <a:pt x="6617" y="22512"/>
                    </a:lnTo>
                    <a:lnTo>
                      <a:pt x="6105" y="22925"/>
                    </a:lnTo>
                    <a:lnTo>
                      <a:pt x="5607" y="23337"/>
                    </a:lnTo>
                    <a:lnTo>
                      <a:pt x="5137" y="23764"/>
                    </a:lnTo>
                    <a:lnTo>
                      <a:pt x="4682" y="24177"/>
                    </a:lnTo>
                    <a:lnTo>
                      <a:pt x="4241" y="24604"/>
                    </a:lnTo>
                    <a:lnTo>
                      <a:pt x="3828" y="25031"/>
                    </a:lnTo>
                    <a:lnTo>
                      <a:pt x="3430" y="25458"/>
                    </a:lnTo>
                    <a:lnTo>
                      <a:pt x="3046" y="25885"/>
                    </a:lnTo>
                    <a:lnTo>
                      <a:pt x="2690" y="26311"/>
                    </a:lnTo>
                    <a:lnTo>
                      <a:pt x="2362" y="26738"/>
                    </a:lnTo>
                    <a:lnTo>
                      <a:pt x="2049" y="27165"/>
                    </a:lnTo>
                    <a:lnTo>
                      <a:pt x="1751" y="27592"/>
                    </a:lnTo>
                    <a:lnTo>
                      <a:pt x="1480" y="28019"/>
                    </a:lnTo>
                    <a:lnTo>
                      <a:pt x="1224" y="28446"/>
                    </a:lnTo>
                    <a:lnTo>
                      <a:pt x="996" y="28873"/>
                    </a:lnTo>
                    <a:lnTo>
                      <a:pt x="797" y="29314"/>
                    </a:lnTo>
                    <a:lnTo>
                      <a:pt x="612" y="29741"/>
                    </a:lnTo>
                    <a:lnTo>
                      <a:pt x="456" y="30168"/>
                    </a:lnTo>
                    <a:lnTo>
                      <a:pt x="342" y="30538"/>
                    </a:lnTo>
                    <a:lnTo>
                      <a:pt x="228" y="30908"/>
                    </a:lnTo>
                    <a:lnTo>
                      <a:pt x="157" y="31278"/>
                    </a:lnTo>
                    <a:lnTo>
                      <a:pt x="86" y="31648"/>
                    </a:lnTo>
                    <a:lnTo>
                      <a:pt x="43" y="32003"/>
                    </a:lnTo>
                    <a:lnTo>
                      <a:pt x="15" y="32373"/>
                    </a:lnTo>
                    <a:lnTo>
                      <a:pt x="0" y="32729"/>
                    </a:lnTo>
                    <a:lnTo>
                      <a:pt x="0" y="33085"/>
                    </a:lnTo>
                    <a:lnTo>
                      <a:pt x="29" y="33426"/>
                    </a:lnTo>
                    <a:lnTo>
                      <a:pt x="71" y="33782"/>
                    </a:lnTo>
                    <a:lnTo>
                      <a:pt x="143" y="34124"/>
                    </a:lnTo>
                    <a:lnTo>
                      <a:pt x="228" y="34465"/>
                    </a:lnTo>
                    <a:lnTo>
                      <a:pt x="328" y="34792"/>
                    </a:lnTo>
                    <a:lnTo>
                      <a:pt x="441" y="35120"/>
                    </a:lnTo>
                    <a:lnTo>
                      <a:pt x="584" y="35461"/>
                    </a:lnTo>
                    <a:lnTo>
                      <a:pt x="740" y="35774"/>
                    </a:lnTo>
                    <a:lnTo>
                      <a:pt x="1793" y="35234"/>
                    </a:lnTo>
                    <a:lnTo>
                      <a:pt x="1665" y="34963"/>
                    </a:lnTo>
                    <a:lnTo>
                      <a:pt x="1551" y="34693"/>
                    </a:lnTo>
                    <a:lnTo>
                      <a:pt x="1452" y="34423"/>
                    </a:lnTo>
                    <a:lnTo>
                      <a:pt x="1381" y="34138"/>
                    </a:lnTo>
                    <a:lnTo>
                      <a:pt x="1309" y="33868"/>
                    </a:lnTo>
                    <a:lnTo>
                      <a:pt x="1253" y="33583"/>
                    </a:lnTo>
                    <a:lnTo>
                      <a:pt x="1224" y="33284"/>
                    </a:lnTo>
                    <a:lnTo>
                      <a:pt x="1196" y="33000"/>
                    </a:lnTo>
                    <a:lnTo>
                      <a:pt x="1196" y="32701"/>
                    </a:lnTo>
                    <a:lnTo>
                      <a:pt x="1210" y="32402"/>
                    </a:lnTo>
                    <a:lnTo>
                      <a:pt x="1224" y="32103"/>
                    </a:lnTo>
                    <a:lnTo>
                      <a:pt x="1267" y="31804"/>
                    </a:lnTo>
                    <a:lnTo>
                      <a:pt x="1324" y="31491"/>
                    </a:lnTo>
                    <a:lnTo>
                      <a:pt x="1395" y="31178"/>
                    </a:lnTo>
                    <a:lnTo>
                      <a:pt x="1480" y="30865"/>
                    </a:lnTo>
                    <a:lnTo>
                      <a:pt x="1580" y="30552"/>
                    </a:lnTo>
                    <a:lnTo>
                      <a:pt x="1736" y="30154"/>
                    </a:lnTo>
                    <a:lnTo>
                      <a:pt x="1907" y="29755"/>
                    </a:lnTo>
                    <a:lnTo>
                      <a:pt x="2092" y="29357"/>
                    </a:lnTo>
                    <a:lnTo>
                      <a:pt x="2306" y="28944"/>
                    </a:lnTo>
                    <a:lnTo>
                      <a:pt x="2547" y="28546"/>
                    </a:lnTo>
                    <a:lnTo>
                      <a:pt x="2804" y="28147"/>
                    </a:lnTo>
                    <a:lnTo>
                      <a:pt x="3088" y="27749"/>
                    </a:lnTo>
                    <a:lnTo>
                      <a:pt x="3387" y="27336"/>
                    </a:lnTo>
                    <a:lnTo>
                      <a:pt x="3700" y="26938"/>
                    </a:lnTo>
                    <a:lnTo>
                      <a:pt x="4042" y="26539"/>
                    </a:lnTo>
                    <a:lnTo>
                      <a:pt x="4397" y="26141"/>
                    </a:lnTo>
                    <a:lnTo>
                      <a:pt x="4782" y="25728"/>
                    </a:lnTo>
                    <a:lnTo>
                      <a:pt x="5180" y="25330"/>
                    </a:lnTo>
                    <a:lnTo>
                      <a:pt x="5607" y="24931"/>
                    </a:lnTo>
                    <a:lnTo>
                      <a:pt x="6034" y="24533"/>
                    </a:lnTo>
                    <a:lnTo>
                      <a:pt x="6503" y="24149"/>
                    </a:lnTo>
                    <a:lnTo>
                      <a:pt x="6973" y="23750"/>
                    </a:lnTo>
                    <a:lnTo>
                      <a:pt x="7471" y="23352"/>
                    </a:lnTo>
                    <a:lnTo>
                      <a:pt x="7983" y="22967"/>
                    </a:lnTo>
                    <a:lnTo>
                      <a:pt x="8510" y="22583"/>
                    </a:lnTo>
                    <a:lnTo>
                      <a:pt x="9051" y="22199"/>
                    </a:lnTo>
                    <a:lnTo>
                      <a:pt x="9620" y="21815"/>
                    </a:lnTo>
                    <a:lnTo>
                      <a:pt x="10203" y="21431"/>
                    </a:lnTo>
                    <a:lnTo>
                      <a:pt x="10801" y="21061"/>
                    </a:lnTo>
                    <a:lnTo>
                      <a:pt x="11413" y="20691"/>
                    </a:lnTo>
                    <a:lnTo>
                      <a:pt x="12053" y="20321"/>
                    </a:lnTo>
                    <a:lnTo>
                      <a:pt x="12693" y="19965"/>
                    </a:lnTo>
                    <a:lnTo>
                      <a:pt x="13362" y="19595"/>
                    </a:lnTo>
                    <a:lnTo>
                      <a:pt x="14031" y="19239"/>
                    </a:lnTo>
                    <a:lnTo>
                      <a:pt x="14728" y="18898"/>
                    </a:lnTo>
                    <a:lnTo>
                      <a:pt x="15440" y="18542"/>
                    </a:lnTo>
                    <a:lnTo>
                      <a:pt x="16165" y="18215"/>
                    </a:lnTo>
                    <a:lnTo>
                      <a:pt x="16706" y="17944"/>
                    </a:lnTo>
                    <a:lnTo>
                      <a:pt x="17233" y="17674"/>
                    </a:lnTo>
                    <a:lnTo>
                      <a:pt x="17731" y="17389"/>
                    </a:lnTo>
                    <a:lnTo>
                      <a:pt x="18200" y="17105"/>
                    </a:lnTo>
                    <a:lnTo>
                      <a:pt x="18656" y="16806"/>
                    </a:lnTo>
                    <a:lnTo>
                      <a:pt x="19097" y="16493"/>
                    </a:lnTo>
                    <a:lnTo>
                      <a:pt x="19510" y="16180"/>
                    </a:lnTo>
                    <a:lnTo>
                      <a:pt x="19894" y="15852"/>
                    </a:lnTo>
                    <a:lnTo>
                      <a:pt x="20278" y="15525"/>
                    </a:lnTo>
                    <a:lnTo>
                      <a:pt x="20634" y="15198"/>
                    </a:lnTo>
                    <a:lnTo>
                      <a:pt x="20961" y="14856"/>
                    </a:lnTo>
                    <a:lnTo>
                      <a:pt x="21288" y="14501"/>
                    </a:lnTo>
                    <a:lnTo>
                      <a:pt x="21587" y="14159"/>
                    </a:lnTo>
                    <a:lnTo>
                      <a:pt x="21857" y="13789"/>
                    </a:lnTo>
                    <a:lnTo>
                      <a:pt x="22128" y="13433"/>
                    </a:lnTo>
                    <a:lnTo>
                      <a:pt x="22384" y="13063"/>
                    </a:lnTo>
                    <a:lnTo>
                      <a:pt x="22612" y="12708"/>
                    </a:lnTo>
                    <a:lnTo>
                      <a:pt x="22825" y="12338"/>
                    </a:lnTo>
                    <a:lnTo>
                      <a:pt x="23024" y="11953"/>
                    </a:lnTo>
                    <a:lnTo>
                      <a:pt x="23224" y="11583"/>
                    </a:lnTo>
                    <a:lnTo>
                      <a:pt x="23394" y="11213"/>
                    </a:lnTo>
                    <a:lnTo>
                      <a:pt x="23551" y="10829"/>
                    </a:lnTo>
                    <a:lnTo>
                      <a:pt x="23693" y="10445"/>
                    </a:lnTo>
                    <a:lnTo>
                      <a:pt x="23835" y="10075"/>
                    </a:lnTo>
                    <a:lnTo>
                      <a:pt x="23949" y="9691"/>
                    </a:lnTo>
                    <a:lnTo>
                      <a:pt x="24063" y="9321"/>
                    </a:lnTo>
                    <a:lnTo>
                      <a:pt x="24163" y="8937"/>
                    </a:lnTo>
                    <a:lnTo>
                      <a:pt x="24248" y="8567"/>
                    </a:lnTo>
                    <a:lnTo>
                      <a:pt x="24319" y="8197"/>
                    </a:lnTo>
                    <a:lnTo>
                      <a:pt x="24390" y="7827"/>
                    </a:lnTo>
                    <a:lnTo>
                      <a:pt x="24447" y="7457"/>
                    </a:lnTo>
                    <a:lnTo>
                      <a:pt x="24490" y="7101"/>
                    </a:lnTo>
                    <a:lnTo>
                      <a:pt x="24561" y="6390"/>
                    </a:lnTo>
                    <a:lnTo>
                      <a:pt x="24604" y="5692"/>
                    </a:lnTo>
                    <a:lnTo>
                      <a:pt x="24618" y="5023"/>
                    </a:lnTo>
                    <a:lnTo>
                      <a:pt x="24604" y="4369"/>
                    </a:lnTo>
                    <a:lnTo>
                      <a:pt x="24561" y="3757"/>
                    </a:lnTo>
                    <a:lnTo>
                      <a:pt x="24518" y="3174"/>
                    </a:lnTo>
                    <a:lnTo>
                      <a:pt x="24447" y="2633"/>
                    </a:lnTo>
                    <a:lnTo>
                      <a:pt x="24376" y="2135"/>
                    </a:lnTo>
                    <a:lnTo>
                      <a:pt x="24305" y="1665"/>
                    </a:lnTo>
                    <a:lnTo>
                      <a:pt x="24220" y="1253"/>
                    </a:lnTo>
                    <a:lnTo>
                      <a:pt x="24063" y="598"/>
                    </a:lnTo>
                    <a:lnTo>
                      <a:pt x="23949" y="171"/>
                    </a:lnTo>
                    <a:lnTo>
                      <a:pt x="23907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64" name="Google Shape;513;p19">
              <a:extLst>
                <a:ext uri="{FF2B5EF4-FFF2-40B4-BE49-F238E27FC236}">
                  <a16:creationId xmlns:a16="http://schemas.microsoft.com/office/drawing/2014/main" id="{E16D08FF-C0EA-9342-4C7C-9374CE0F6A7B}"/>
                </a:ext>
              </a:extLst>
            </p:cNvPr>
            <p:cNvSpPr/>
            <p:nvPr/>
          </p:nvSpPr>
          <p:spPr>
            <a:xfrm>
              <a:off x="4105275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5" name="Google Shape;514;p19">
              <a:extLst>
                <a:ext uri="{FF2B5EF4-FFF2-40B4-BE49-F238E27FC236}">
                  <a16:creationId xmlns:a16="http://schemas.microsoft.com/office/drawing/2014/main" id="{DFE027F0-90AB-04F0-3443-4CAB06FC17EE}"/>
                </a:ext>
              </a:extLst>
            </p:cNvPr>
            <p:cNvSpPr/>
            <p:nvPr/>
          </p:nvSpPr>
          <p:spPr>
            <a:xfrm>
              <a:off x="4424400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201" name="Google Shape;516;p19">
            <a:extLst>
              <a:ext uri="{FF2B5EF4-FFF2-40B4-BE49-F238E27FC236}">
                <a16:creationId xmlns:a16="http://schemas.microsoft.com/office/drawing/2014/main" id="{482E41E1-B51F-76EA-A836-19CF17C3F467}"/>
              </a:ext>
            </a:extLst>
          </p:cNvPr>
          <p:cNvCxnSpPr>
            <a:stCxn id="161" idx="2"/>
            <a:endCxn id="165" idx="6"/>
          </p:cNvCxnSpPr>
          <p:nvPr/>
        </p:nvCxnSpPr>
        <p:spPr>
          <a:xfrm flipH="1">
            <a:off x="4656492" y="1538506"/>
            <a:ext cx="772652" cy="796416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98" name="Google Shape;515;p19">
            <a:extLst>
              <a:ext uri="{FF2B5EF4-FFF2-40B4-BE49-F238E27FC236}">
                <a16:creationId xmlns:a16="http://schemas.microsoft.com/office/drawing/2014/main" id="{DABCC5D6-1759-9651-0F5C-795AC6DA53BB}"/>
              </a:ext>
            </a:extLst>
          </p:cNvPr>
          <p:cNvCxnSpPr>
            <a:cxnSpLocks/>
            <a:stCxn id="157" idx="6"/>
            <a:endCxn id="164" idx="2"/>
          </p:cNvCxnSpPr>
          <p:nvPr/>
        </p:nvCxnSpPr>
        <p:spPr>
          <a:xfrm>
            <a:off x="3510573" y="1576685"/>
            <a:ext cx="745827" cy="758237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4" name="Google Shape;517;p19">
            <a:extLst>
              <a:ext uri="{FF2B5EF4-FFF2-40B4-BE49-F238E27FC236}">
                <a16:creationId xmlns:a16="http://schemas.microsoft.com/office/drawing/2014/main" id="{964B3969-9FD3-963F-88BA-DCD4300A1591}"/>
              </a:ext>
            </a:extLst>
          </p:cNvPr>
          <p:cNvCxnSpPr>
            <a:cxnSpLocks/>
            <a:stCxn id="157" idx="2"/>
            <a:endCxn id="216" idx="0"/>
          </p:cNvCxnSpPr>
          <p:nvPr/>
        </p:nvCxnSpPr>
        <p:spPr>
          <a:xfrm flipH="1">
            <a:off x="1842951" y="1576685"/>
            <a:ext cx="1152661" cy="538458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8" name="Google Shape;518;p19">
            <a:extLst>
              <a:ext uri="{FF2B5EF4-FFF2-40B4-BE49-F238E27FC236}">
                <a16:creationId xmlns:a16="http://schemas.microsoft.com/office/drawing/2014/main" id="{840DA437-E9D2-FEF8-BA90-15308FB19F3F}"/>
              </a:ext>
            </a:extLst>
          </p:cNvPr>
          <p:cNvCxnSpPr>
            <a:cxnSpLocks/>
            <a:stCxn id="216" idx="2"/>
            <a:endCxn id="155" idx="0"/>
          </p:cNvCxnSpPr>
          <p:nvPr/>
        </p:nvCxnSpPr>
        <p:spPr>
          <a:xfrm>
            <a:off x="1842951" y="3061928"/>
            <a:ext cx="331536" cy="612557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0" name="Google Shape;519;p19">
            <a:extLst>
              <a:ext uri="{FF2B5EF4-FFF2-40B4-BE49-F238E27FC236}">
                <a16:creationId xmlns:a16="http://schemas.microsoft.com/office/drawing/2014/main" id="{34591599-81F3-1AF7-7250-86B2139B8929}"/>
              </a:ext>
            </a:extLst>
          </p:cNvPr>
          <p:cNvCxnSpPr>
            <a:cxnSpLocks/>
            <a:stCxn id="161" idx="6"/>
            <a:endCxn id="217" idx="0"/>
          </p:cNvCxnSpPr>
          <p:nvPr/>
        </p:nvCxnSpPr>
        <p:spPr>
          <a:xfrm>
            <a:off x="5944105" y="1538506"/>
            <a:ext cx="1513038" cy="202638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4" name="Google Shape;520;p19">
            <a:extLst>
              <a:ext uri="{FF2B5EF4-FFF2-40B4-BE49-F238E27FC236}">
                <a16:creationId xmlns:a16="http://schemas.microsoft.com/office/drawing/2014/main" id="{CBA34581-2179-7D6F-E74E-6043D70BEB00}"/>
              </a:ext>
            </a:extLst>
          </p:cNvPr>
          <p:cNvCxnSpPr>
            <a:cxnSpLocks/>
            <a:stCxn id="217" idx="2"/>
            <a:endCxn id="159" idx="0"/>
          </p:cNvCxnSpPr>
          <p:nvPr/>
        </p:nvCxnSpPr>
        <p:spPr>
          <a:xfrm flipH="1">
            <a:off x="6799821" y="3837908"/>
            <a:ext cx="657322" cy="26894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216" name="Picture 215">
            <a:extLst>
              <a:ext uri="{FF2B5EF4-FFF2-40B4-BE49-F238E27FC236}">
                <a16:creationId xmlns:a16="http://schemas.microsoft.com/office/drawing/2014/main" id="{B0C5CB25-E5F7-EBE4-93CA-8588AC75D5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437"/>
          <a:stretch/>
        </p:blipFill>
        <p:spPr>
          <a:xfrm>
            <a:off x="719971" y="2115143"/>
            <a:ext cx="2245959" cy="946785"/>
          </a:xfrm>
          <a:prstGeom prst="rect">
            <a:avLst/>
          </a:prstGeom>
        </p:spPr>
      </p:pic>
      <p:pic>
        <p:nvPicPr>
          <p:cNvPr id="217" name="Picture 216">
            <a:extLst>
              <a:ext uri="{FF2B5EF4-FFF2-40B4-BE49-F238E27FC236}">
                <a16:creationId xmlns:a16="http://schemas.microsoft.com/office/drawing/2014/main" id="{B7759E0F-A940-6D3C-EA5F-09606A3E25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347" b="34236"/>
          <a:stretch/>
        </p:blipFill>
        <p:spPr>
          <a:xfrm>
            <a:off x="6180674" y="1741144"/>
            <a:ext cx="2552938" cy="209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48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8"/>
          <p:cNvSpPr txBox="1">
            <a:spLocks noGrp="1"/>
          </p:cNvSpPr>
          <p:nvPr>
            <p:ph type="title"/>
          </p:nvPr>
        </p:nvSpPr>
        <p:spPr>
          <a:xfrm>
            <a:off x="2029279" y="426827"/>
            <a:ext cx="5709676" cy="5984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morant Unicase" panose="020B0604020202020204" charset="0"/>
                <a:ea typeface="Fira Sans Extra Condensed"/>
                <a:cs typeface="Cormorant Unicase" panose="020B0604020202020204" charset="0"/>
                <a:sym typeface="Fira Sans Extra Condensed"/>
              </a:rPr>
              <a:t>IMAGE CLASSIFICATION</a:t>
            </a:r>
            <a:endParaRPr kumimoji="0" lang="id-ID" sz="2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rmorant Unicase" panose="020B0604020202020204" charset="0"/>
              <a:ea typeface="Fira Sans Extra Condensed"/>
              <a:cs typeface="Cormorant Unicase" panose="020B0604020202020204" charset="0"/>
              <a:sym typeface="Fira Sans Extra Condensed"/>
            </a:endParaRPr>
          </a:p>
        </p:txBody>
      </p:sp>
      <p:pic>
        <p:nvPicPr>
          <p:cNvPr id="218" name="Google Shape;40;p1">
            <a:extLst>
              <a:ext uri="{FF2B5EF4-FFF2-40B4-BE49-F238E27FC236}">
                <a16:creationId xmlns:a16="http://schemas.microsoft.com/office/drawing/2014/main" id="{0F112B8A-3CAF-5630-896C-B04AF511F21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94900" y="205726"/>
            <a:ext cx="720000" cy="73666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612;p21">
            <a:extLst>
              <a:ext uri="{FF2B5EF4-FFF2-40B4-BE49-F238E27FC236}">
                <a16:creationId xmlns:a16="http://schemas.microsoft.com/office/drawing/2014/main" id="{4FF97961-E25F-316D-819C-01729178C2FE}"/>
              </a:ext>
            </a:extLst>
          </p:cNvPr>
          <p:cNvSpPr/>
          <p:nvPr/>
        </p:nvSpPr>
        <p:spPr>
          <a:xfrm>
            <a:off x="1967019" y="430120"/>
            <a:ext cx="604500" cy="604500"/>
          </a:xfrm>
          <a:prstGeom prst="ellipse">
            <a:avLst/>
          </a:prstGeom>
          <a:solidFill>
            <a:srgbClr val="EA48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1" name="Google Shape;936;p27">
            <a:extLst>
              <a:ext uri="{FF2B5EF4-FFF2-40B4-BE49-F238E27FC236}">
                <a16:creationId xmlns:a16="http://schemas.microsoft.com/office/drawing/2014/main" id="{AD3A9458-AD7F-12D0-8AB1-7196E9DBBA46}"/>
              </a:ext>
            </a:extLst>
          </p:cNvPr>
          <p:cNvSpPr/>
          <p:nvPr/>
        </p:nvSpPr>
        <p:spPr>
          <a:xfrm>
            <a:off x="2697769" y="3250489"/>
            <a:ext cx="145" cy="9145"/>
          </a:xfrm>
          <a:custGeom>
            <a:avLst/>
            <a:gdLst/>
            <a:ahLst/>
            <a:cxnLst/>
            <a:rect l="l" t="t" r="r" b="b"/>
            <a:pathLst>
              <a:path w="1" h="63" extrusionOk="0">
                <a:moveTo>
                  <a:pt x="0" y="47"/>
                </a:moveTo>
                <a:cubicBezTo>
                  <a:pt x="0" y="62"/>
                  <a:pt x="0" y="47"/>
                  <a:pt x="0" y="1"/>
                </a:cubicBezTo>
                <a:lnTo>
                  <a:pt x="0" y="1"/>
                </a:lnTo>
                <a:cubicBezTo>
                  <a:pt x="0" y="16"/>
                  <a:pt x="0" y="31"/>
                  <a:pt x="0" y="47"/>
                </a:cubicBezTo>
                <a:close/>
              </a:path>
            </a:pathLst>
          </a:custGeom>
          <a:solidFill>
            <a:srgbClr val="FAAB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2" name="Google Shape;937;p27">
            <a:extLst>
              <a:ext uri="{FF2B5EF4-FFF2-40B4-BE49-F238E27FC236}">
                <a16:creationId xmlns:a16="http://schemas.microsoft.com/office/drawing/2014/main" id="{B033D05B-40FF-4386-875E-DA8E01D9C714}"/>
              </a:ext>
            </a:extLst>
          </p:cNvPr>
          <p:cNvSpPr/>
          <p:nvPr/>
        </p:nvSpPr>
        <p:spPr>
          <a:xfrm>
            <a:off x="6441072" y="3554008"/>
            <a:ext cx="726" cy="7693"/>
          </a:xfrm>
          <a:custGeom>
            <a:avLst/>
            <a:gdLst/>
            <a:ahLst/>
            <a:cxnLst/>
            <a:rect l="l" t="t" r="r" b="b"/>
            <a:pathLst>
              <a:path w="5" h="53" extrusionOk="0">
                <a:moveTo>
                  <a:pt x="1" y="1"/>
                </a:moveTo>
                <a:cubicBezTo>
                  <a:pt x="1" y="16"/>
                  <a:pt x="1" y="31"/>
                  <a:pt x="1" y="47"/>
                </a:cubicBezTo>
                <a:cubicBezTo>
                  <a:pt x="1" y="51"/>
                  <a:pt x="1" y="53"/>
                  <a:pt x="2" y="53"/>
                </a:cubicBezTo>
                <a:cubicBezTo>
                  <a:pt x="3" y="53"/>
                  <a:pt x="5" y="35"/>
                  <a:pt x="1" y="1"/>
                </a:cubicBezTo>
                <a:close/>
              </a:path>
            </a:pathLst>
          </a:custGeom>
          <a:solidFill>
            <a:srgbClr val="FCD4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3" name="Google Shape;938;p27">
            <a:extLst>
              <a:ext uri="{FF2B5EF4-FFF2-40B4-BE49-F238E27FC236}">
                <a16:creationId xmlns:a16="http://schemas.microsoft.com/office/drawing/2014/main" id="{21F7D98E-F9B1-6F99-F1E4-0AD27036384E}"/>
              </a:ext>
            </a:extLst>
          </p:cNvPr>
          <p:cNvSpPr/>
          <p:nvPr/>
        </p:nvSpPr>
        <p:spPr>
          <a:xfrm>
            <a:off x="8296465" y="3554008"/>
            <a:ext cx="726" cy="7693"/>
          </a:xfrm>
          <a:custGeom>
            <a:avLst/>
            <a:gdLst/>
            <a:ahLst/>
            <a:cxnLst/>
            <a:rect l="l" t="t" r="r" b="b"/>
            <a:pathLst>
              <a:path w="5" h="53" extrusionOk="0">
                <a:moveTo>
                  <a:pt x="1" y="1"/>
                </a:moveTo>
                <a:cubicBezTo>
                  <a:pt x="1" y="16"/>
                  <a:pt x="1" y="31"/>
                  <a:pt x="1" y="47"/>
                </a:cubicBezTo>
                <a:cubicBezTo>
                  <a:pt x="1" y="51"/>
                  <a:pt x="1" y="53"/>
                  <a:pt x="2" y="53"/>
                </a:cubicBezTo>
                <a:cubicBezTo>
                  <a:pt x="3" y="53"/>
                  <a:pt x="5" y="35"/>
                  <a:pt x="1" y="1"/>
                </a:cubicBezTo>
                <a:close/>
              </a:path>
            </a:pathLst>
          </a:custGeom>
          <a:solidFill>
            <a:srgbClr val="FCD4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84" name="Google Shape;939;p27">
            <a:extLst>
              <a:ext uri="{FF2B5EF4-FFF2-40B4-BE49-F238E27FC236}">
                <a16:creationId xmlns:a16="http://schemas.microsoft.com/office/drawing/2014/main" id="{B2526974-D135-1964-1BFE-E0C22C427A57}"/>
              </a:ext>
            </a:extLst>
          </p:cNvPr>
          <p:cNvGrpSpPr/>
          <p:nvPr/>
        </p:nvGrpSpPr>
        <p:grpSpPr>
          <a:xfrm>
            <a:off x="833083" y="2099502"/>
            <a:ext cx="1864922" cy="2930768"/>
            <a:chOff x="803945" y="1630120"/>
            <a:chExt cx="1969502" cy="3095118"/>
          </a:xfrm>
        </p:grpSpPr>
        <p:sp>
          <p:nvSpPr>
            <p:cNvPr id="285" name="Google Shape;940;p27">
              <a:extLst>
                <a:ext uri="{FF2B5EF4-FFF2-40B4-BE49-F238E27FC236}">
                  <a16:creationId xmlns:a16="http://schemas.microsoft.com/office/drawing/2014/main" id="{B2761E72-EB3B-9921-0710-D58C1B543495}"/>
                </a:ext>
              </a:extLst>
            </p:cNvPr>
            <p:cNvSpPr/>
            <p:nvPr/>
          </p:nvSpPr>
          <p:spPr>
            <a:xfrm>
              <a:off x="1202549" y="2417075"/>
              <a:ext cx="1570879" cy="2308163"/>
            </a:xfrm>
            <a:custGeom>
              <a:avLst/>
              <a:gdLst/>
              <a:ahLst/>
              <a:cxnLst/>
              <a:rect l="l" t="t" r="r" b="b"/>
              <a:pathLst>
                <a:path w="8775" h="15057" extrusionOk="0">
                  <a:moveTo>
                    <a:pt x="1" y="0"/>
                  </a:moveTo>
                  <a:lnTo>
                    <a:pt x="1" y="10670"/>
                  </a:lnTo>
                  <a:cubicBezTo>
                    <a:pt x="1" y="13094"/>
                    <a:pt x="1964" y="15057"/>
                    <a:pt x="4388" y="15057"/>
                  </a:cubicBezTo>
                  <a:lnTo>
                    <a:pt x="4388" y="15057"/>
                  </a:lnTo>
                  <a:cubicBezTo>
                    <a:pt x="6811" y="15057"/>
                    <a:pt x="8774" y="13094"/>
                    <a:pt x="8774" y="10670"/>
                  </a:cubicBezTo>
                  <a:lnTo>
                    <a:pt x="8774" y="10670"/>
                  </a:lnTo>
                  <a:lnTo>
                    <a:pt x="8774" y="2843"/>
                  </a:lnTo>
                  <a:lnTo>
                    <a:pt x="8693" y="2265"/>
                  </a:lnTo>
                  <a:lnTo>
                    <a:pt x="7829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6" name="Google Shape;941;p27">
              <a:extLst>
                <a:ext uri="{FF2B5EF4-FFF2-40B4-BE49-F238E27FC236}">
                  <a16:creationId xmlns:a16="http://schemas.microsoft.com/office/drawing/2014/main" id="{7D48F60E-28F6-F1F2-8B5D-C24AF6FB12ED}"/>
                </a:ext>
              </a:extLst>
            </p:cNvPr>
            <p:cNvSpPr/>
            <p:nvPr/>
          </p:nvSpPr>
          <p:spPr>
            <a:xfrm>
              <a:off x="837859" y="1630120"/>
              <a:ext cx="1935588" cy="1215708"/>
            </a:xfrm>
            <a:custGeom>
              <a:avLst/>
              <a:gdLst/>
              <a:ahLst/>
              <a:cxnLst/>
              <a:rect l="l" t="t" r="r" b="b"/>
              <a:pathLst>
                <a:path w="15109" h="11341" extrusionOk="0">
                  <a:moveTo>
                    <a:pt x="4387" y="1"/>
                  </a:moveTo>
                  <a:cubicBezTo>
                    <a:pt x="1964" y="1"/>
                    <a:pt x="0" y="1964"/>
                    <a:pt x="0" y="4387"/>
                  </a:cubicBezTo>
                  <a:lnTo>
                    <a:pt x="0" y="4387"/>
                  </a:lnTo>
                  <a:cubicBezTo>
                    <a:pt x="0" y="6811"/>
                    <a:pt x="1964" y="8774"/>
                    <a:pt x="4387" y="8774"/>
                  </a:cubicBezTo>
                  <a:lnTo>
                    <a:pt x="4387" y="8774"/>
                  </a:lnTo>
                  <a:lnTo>
                    <a:pt x="11739" y="8774"/>
                  </a:lnTo>
                  <a:cubicBezTo>
                    <a:pt x="11816" y="8774"/>
                    <a:pt x="11887" y="8774"/>
                    <a:pt x="11954" y="8774"/>
                  </a:cubicBezTo>
                  <a:lnTo>
                    <a:pt x="11954" y="8774"/>
                  </a:lnTo>
                  <a:cubicBezTo>
                    <a:pt x="12787" y="8795"/>
                    <a:pt x="13488" y="8999"/>
                    <a:pt x="14014" y="9342"/>
                  </a:cubicBezTo>
                  <a:lnTo>
                    <a:pt x="14014" y="9342"/>
                  </a:lnTo>
                  <a:cubicBezTo>
                    <a:pt x="14975" y="9991"/>
                    <a:pt x="15098" y="11203"/>
                    <a:pt x="15108" y="11341"/>
                  </a:cubicBezTo>
                  <a:lnTo>
                    <a:pt x="15108" y="11341"/>
                  </a:lnTo>
                  <a:cubicBezTo>
                    <a:pt x="15103" y="10988"/>
                    <a:pt x="15032" y="10518"/>
                    <a:pt x="14904" y="10226"/>
                  </a:cubicBezTo>
                  <a:lnTo>
                    <a:pt x="14904" y="10226"/>
                  </a:lnTo>
                  <a:cubicBezTo>
                    <a:pt x="14659" y="9531"/>
                    <a:pt x="12665" y="4117"/>
                    <a:pt x="11913" y="2404"/>
                  </a:cubicBezTo>
                  <a:lnTo>
                    <a:pt x="11913" y="2404"/>
                  </a:lnTo>
                  <a:cubicBezTo>
                    <a:pt x="11381" y="1192"/>
                    <a:pt x="10722" y="1"/>
                    <a:pt x="8702" y="1"/>
                  </a:cubicBezTo>
                  <a:lnTo>
                    <a:pt x="8702" y="1"/>
                  </a:lnTo>
                  <a:close/>
                </a:path>
              </a:pathLst>
            </a:custGeom>
            <a:solidFill>
              <a:srgbClr val="F372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7" name="Google Shape;944;p27">
              <a:extLst>
                <a:ext uri="{FF2B5EF4-FFF2-40B4-BE49-F238E27FC236}">
                  <a16:creationId xmlns:a16="http://schemas.microsoft.com/office/drawing/2014/main" id="{A9EDB8B4-65A8-5563-2F06-76E0454AFB2A}"/>
                </a:ext>
              </a:extLst>
            </p:cNvPr>
            <p:cNvSpPr txBox="1"/>
            <p:nvPr/>
          </p:nvSpPr>
          <p:spPr>
            <a:xfrm>
              <a:off x="803945" y="1680729"/>
              <a:ext cx="15708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Proses Konvolusi</a:t>
              </a:r>
              <a:endParaRPr kumimoji="0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88" name="Google Shape;947;p27">
            <a:extLst>
              <a:ext uri="{FF2B5EF4-FFF2-40B4-BE49-F238E27FC236}">
                <a16:creationId xmlns:a16="http://schemas.microsoft.com/office/drawing/2014/main" id="{94A282A4-B385-3CFD-D71C-868EF2DB52B2}"/>
              </a:ext>
            </a:extLst>
          </p:cNvPr>
          <p:cNvGrpSpPr/>
          <p:nvPr/>
        </p:nvGrpSpPr>
        <p:grpSpPr>
          <a:xfrm>
            <a:off x="2558004" y="2092918"/>
            <a:ext cx="2013996" cy="2937352"/>
            <a:chOff x="2625595" y="1623167"/>
            <a:chExt cx="2126936" cy="3102071"/>
          </a:xfrm>
        </p:grpSpPr>
        <p:sp>
          <p:nvSpPr>
            <p:cNvPr id="289" name="Google Shape;948;p27">
              <a:extLst>
                <a:ext uri="{FF2B5EF4-FFF2-40B4-BE49-F238E27FC236}">
                  <a16:creationId xmlns:a16="http://schemas.microsoft.com/office/drawing/2014/main" id="{770947AF-167A-5FC9-1A3F-89C50725BFEC}"/>
                </a:ext>
              </a:extLst>
            </p:cNvPr>
            <p:cNvSpPr/>
            <p:nvPr/>
          </p:nvSpPr>
          <p:spPr>
            <a:xfrm>
              <a:off x="3181649" y="2417075"/>
              <a:ext cx="1570882" cy="2308163"/>
            </a:xfrm>
            <a:custGeom>
              <a:avLst/>
              <a:gdLst/>
              <a:ahLst/>
              <a:cxnLst/>
              <a:rect l="l" t="t" r="r" b="b"/>
              <a:pathLst>
                <a:path w="8770" h="15057" extrusionOk="0">
                  <a:moveTo>
                    <a:pt x="1" y="0"/>
                  </a:moveTo>
                  <a:lnTo>
                    <a:pt x="1" y="10670"/>
                  </a:lnTo>
                  <a:cubicBezTo>
                    <a:pt x="1" y="13094"/>
                    <a:pt x="1964" y="15057"/>
                    <a:pt x="4387" y="15057"/>
                  </a:cubicBezTo>
                  <a:lnTo>
                    <a:pt x="4387" y="15057"/>
                  </a:lnTo>
                  <a:cubicBezTo>
                    <a:pt x="6806" y="15057"/>
                    <a:pt x="8769" y="13094"/>
                    <a:pt x="8769" y="10670"/>
                  </a:cubicBezTo>
                  <a:lnTo>
                    <a:pt x="8769" y="10670"/>
                  </a:lnTo>
                  <a:lnTo>
                    <a:pt x="8769" y="2843"/>
                  </a:lnTo>
                  <a:lnTo>
                    <a:pt x="8687" y="2265"/>
                  </a:lnTo>
                  <a:lnTo>
                    <a:pt x="7828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" name="Google Shape;949;p27">
              <a:extLst>
                <a:ext uri="{FF2B5EF4-FFF2-40B4-BE49-F238E27FC236}">
                  <a16:creationId xmlns:a16="http://schemas.microsoft.com/office/drawing/2014/main" id="{E095B999-83FA-DBD9-DCC9-8C4FB6BAA83B}"/>
                </a:ext>
              </a:extLst>
            </p:cNvPr>
            <p:cNvSpPr/>
            <p:nvPr/>
          </p:nvSpPr>
          <p:spPr>
            <a:xfrm>
              <a:off x="2625595" y="1623167"/>
              <a:ext cx="2110043" cy="1222045"/>
            </a:xfrm>
            <a:custGeom>
              <a:avLst/>
              <a:gdLst/>
              <a:ahLst/>
              <a:cxnLst/>
              <a:rect l="l" t="t" r="r" b="b"/>
              <a:pathLst>
                <a:path w="16122" h="11341" extrusionOk="0">
                  <a:moveTo>
                    <a:pt x="5405" y="1"/>
                  </a:moveTo>
                  <a:lnTo>
                    <a:pt x="1" y="1"/>
                  </a:lnTo>
                  <a:cubicBezTo>
                    <a:pt x="696" y="461"/>
                    <a:pt x="1064" y="1187"/>
                    <a:pt x="1391" y="1928"/>
                  </a:cubicBezTo>
                  <a:lnTo>
                    <a:pt x="1391" y="1928"/>
                  </a:lnTo>
                  <a:cubicBezTo>
                    <a:pt x="1816" y="2900"/>
                    <a:pt x="2623" y="5062"/>
                    <a:pt x="3319" y="6867"/>
                  </a:cubicBezTo>
                  <a:lnTo>
                    <a:pt x="3319" y="6867"/>
                  </a:lnTo>
                  <a:cubicBezTo>
                    <a:pt x="3682" y="7808"/>
                    <a:pt x="4817" y="8774"/>
                    <a:pt x="5405" y="8774"/>
                  </a:cubicBezTo>
                  <a:lnTo>
                    <a:pt x="5405" y="8774"/>
                  </a:lnTo>
                  <a:lnTo>
                    <a:pt x="12752" y="8774"/>
                  </a:lnTo>
                  <a:cubicBezTo>
                    <a:pt x="12828" y="8774"/>
                    <a:pt x="12900" y="8774"/>
                    <a:pt x="12972" y="8774"/>
                  </a:cubicBezTo>
                  <a:lnTo>
                    <a:pt x="12972" y="8774"/>
                  </a:lnTo>
                  <a:cubicBezTo>
                    <a:pt x="13800" y="8795"/>
                    <a:pt x="14500" y="8999"/>
                    <a:pt x="15032" y="9342"/>
                  </a:cubicBezTo>
                  <a:lnTo>
                    <a:pt x="15032" y="9342"/>
                  </a:lnTo>
                  <a:cubicBezTo>
                    <a:pt x="15988" y="9991"/>
                    <a:pt x="16111" y="11203"/>
                    <a:pt x="16121" y="11341"/>
                  </a:cubicBezTo>
                  <a:lnTo>
                    <a:pt x="16121" y="11341"/>
                  </a:lnTo>
                  <a:cubicBezTo>
                    <a:pt x="16116" y="10988"/>
                    <a:pt x="16049" y="10518"/>
                    <a:pt x="15922" y="10226"/>
                  </a:cubicBezTo>
                  <a:lnTo>
                    <a:pt x="15922" y="10226"/>
                  </a:lnTo>
                  <a:cubicBezTo>
                    <a:pt x="15671" y="9531"/>
                    <a:pt x="13682" y="4117"/>
                    <a:pt x="12926" y="2404"/>
                  </a:cubicBezTo>
                  <a:lnTo>
                    <a:pt x="12926" y="2404"/>
                  </a:lnTo>
                  <a:cubicBezTo>
                    <a:pt x="12394" y="1192"/>
                    <a:pt x="11739" y="1"/>
                    <a:pt x="9720" y="1"/>
                  </a:cubicBezTo>
                  <a:lnTo>
                    <a:pt x="9720" y="1"/>
                  </a:lnTo>
                  <a:close/>
                </a:path>
              </a:pathLst>
            </a:custGeom>
            <a:solidFill>
              <a:srgbClr val="855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" name="Google Shape;952;p27">
              <a:extLst>
                <a:ext uri="{FF2B5EF4-FFF2-40B4-BE49-F238E27FC236}">
                  <a16:creationId xmlns:a16="http://schemas.microsoft.com/office/drawing/2014/main" id="{4EA465F9-A7A2-7992-CA2C-BF8589BBFB16}"/>
                </a:ext>
              </a:extLst>
            </p:cNvPr>
            <p:cNvSpPr txBox="1"/>
            <p:nvPr/>
          </p:nvSpPr>
          <p:spPr>
            <a:xfrm>
              <a:off x="2813068" y="1630121"/>
              <a:ext cx="1570801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Proses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Max-Pooling</a:t>
              </a:r>
              <a:endParaRPr kumimoji="0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92" name="Google Shape;955;p27">
            <a:extLst>
              <a:ext uri="{FF2B5EF4-FFF2-40B4-BE49-F238E27FC236}">
                <a16:creationId xmlns:a16="http://schemas.microsoft.com/office/drawing/2014/main" id="{714B8DD8-5B23-C2D0-DF15-8D2FC6694A69}"/>
              </a:ext>
            </a:extLst>
          </p:cNvPr>
          <p:cNvGrpSpPr/>
          <p:nvPr/>
        </p:nvGrpSpPr>
        <p:grpSpPr>
          <a:xfrm>
            <a:off x="4443373" y="2091177"/>
            <a:ext cx="1998000" cy="2939093"/>
            <a:chOff x="4616692" y="1621328"/>
            <a:chExt cx="2110044" cy="3103910"/>
          </a:xfrm>
        </p:grpSpPr>
        <p:sp>
          <p:nvSpPr>
            <p:cNvPr id="293" name="Google Shape;956;p27">
              <a:extLst>
                <a:ext uri="{FF2B5EF4-FFF2-40B4-BE49-F238E27FC236}">
                  <a16:creationId xmlns:a16="http://schemas.microsoft.com/office/drawing/2014/main" id="{13847C0B-F820-8175-50A1-0B5926120B1B}"/>
                </a:ext>
              </a:extLst>
            </p:cNvPr>
            <p:cNvSpPr/>
            <p:nvPr/>
          </p:nvSpPr>
          <p:spPr>
            <a:xfrm>
              <a:off x="5155849" y="2417075"/>
              <a:ext cx="1570879" cy="2308163"/>
            </a:xfrm>
            <a:custGeom>
              <a:avLst/>
              <a:gdLst/>
              <a:ahLst/>
              <a:cxnLst/>
              <a:rect l="l" t="t" r="r" b="b"/>
              <a:pathLst>
                <a:path w="8769" h="15057" extrusionOk="0">
                  <a:moveTo>
                    <a:pt x="1" y="0"/>
                  </a:moveTo>
                  <a:lnTo>
                    <a:pt x="1" y="10670"/>
                  </a:lnTo>
                  <a:cubicBezTo>
                    <a:pt x="1" y="13094"/>
                    <a:pt x="1964" y="15057"/>
                    <a:pt x="4387" y="15057"/>
                  </a:cubicBezTo>
                  <a:lnTo>
                    <a:pt x="4387" y="15057"/>
                  </a:lnTo>
                  <a:cubicBezTo>
                    <a:pt x="6806" y="15057"/>
                    <a:pt x="8769" y="13094"/>
                    <a:pt x="8769" y="10670"/>
                  </a:cubicBezTo>
                  <a:lnTo>
                    <a:pt x="8769" y="10670"/>
                  </a:lnTo>
                  <a:lnTo>
                    <a:pt x="8769" y="2843"/>
                  </a:lnTo>
                  <a:lnTo>
                    <a:pt x="8687" y="2265"/>
                  </a:lnTo>
                  <a:lnTo>
                    <a:pt x="7828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4" name="Google Shape;957;p27">
              <a:extLst>
                <a:ext uri="{FF2B5EF4-FFF2-40B4-BE49-F238E27FC236}">
                  <a16:creationId xmlns:a16="http://schemas.microsoft.com/office/drawing/2014/main" id="{015CE738-D5D6-B862-1E9D-94994ACDCC4B}"/>
                </a:ext>
              </a:extLst>
            </p:cNvPr>
            <p:cNvSpPr/>
            <p:nvPr/>
          </p:nvSpPr>
          <p:spPr>
            <a:xfrm>
              <a:off x="4616692" y="1621328"/>
              <a:ext cx="2110044" cy="1215707"/>
            </a:xfrm>
            <a:custGeom>
              <a:avLst/>
              <a:gdLst/>
              <a:ahLst/>
              <a:cxnLst/>
              <a:rect l="l" t="t" r="r" b="b"/>
              <a:pathLst>
                <a:path w="16121" h="11341" extrusionOk="0">
                  <a:moveTo>
                    <a:pt x="5405" y="1"/>
                  </a:moveTo>
                  <a:lnTo>
                    <a:pt x="1" y="1"/>
                  </a:lnTo>
                  <a:cubicBezTo>
                    <a:pt x="696" y="461"/>
                    <a:pt x="1064" y="1187"/>
                    <a:pt x="1391" y="1928"/>
                  </a:cubicBezTo>
                  <a:lnTo>
                    <a:pt x="1391" y="1928"/>
                  </a:lnTo>
                  <a:cubicBezTo>
                    <a:pt x="1816" y="2900"/>
                    <a:pt x="2623" y="5062"/>
                    <a:pt x="3319" y="6867"/>
                  </a:cubicBezTo>
                  <a:lnTo>
                    <a:pt x="3319" y="6867"/>
                  </a:lnTo>
                  <a:cubicBezTo>
                    <a:pt x="3682" y="7808"/>
                    <a:pt x="4817" y="8774"/>
                    <a:pt x="5405" y="8774"/>
                  </a:cubicBezTo>
                  <a:lnTo>
                    <a:pt x="5405" y="8774"/>
                  </a:lnTo>
                  <a:lnTo>
                    <a:pt x="12752" y="8774"/>
                  </a:lnTo>
                  <a:cubicBezTo>
                    <a:pt x="12828" y="8774"/>
                    <a:pt x="12900" y="8774"/>
                    <a:pt x="12972" y="8774"/>
                  </a:cubicBezTo>
                  <a:lnTo>
                    <a:pt x="12972" y="8774"/>
                  </a:lnTo>
                  <a:cubicBezTo>
                    <a:pt x="13800" y="8795"/>
                    <a:pt x="14500" y="8999"/>
                    <a:pt x="15032" y="9342"/>
                  </a:cubicBezTo>
                  <a:lnTo>
                    <a:pt x="15032" y="9342"/>
                  </a:lnTo>
                  <a:cubicBezTo>
                    <a:pt x="15988" y="9991"/>
                    <a:pt x="16111" y="11203"/>
                    <a:pt x="16121" y="11341"/>
                  </a:cubicBezTo>
                  <a:lnTo>
                    <a:pt x="16121" y="11341"/>
                  </a:lnTo>
                  <a:cubicBezTo>
                    <a:pt x="16116" y="10988"/>
                    <a:pt x="16049" y="10518"/>
                    <a:pt x="15922" y="10226"/>
                  </a:cubicBezTo>
                  <a:lnTo>
                    <a:pt x="15922" y="10226"/>
                  </a:lnTo>
                  <a:cubicBezTo>
                    <a:pt x="15671" y="9531"/>
                    <a:pt x="13682" y="4117"/>
                    <a:pt x="12926" y="2404"/>
                  </a:cubicBezTo>
                  <a:lnTo>
                    <a:pt x="12926" y="2404"/>
                  </a:lnTo>
                  <a:cubicBezTo>
                    <a:pt x="12394" y="1192"/>
                    <a:pt x="11739" y="1"/>
                    <a:pt x="9720" y="1"/>
                  </a:cubicBezTo>
                  <a:lnTo>
                    <a:pt x="9720" y="1"/>
                  </a:lnTo>
                  <a:close/>
                </a:path>
              </a:pathLst>
            </a:custGeom>
            <a:solidFill>
              <a:srgbClr val="1398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5" name="Google Shape;960;p27">
              <a:extLst>
                <a:ext uri="{FF2B5EF4-FFF2-40B4-BE49-F238E27FC236}">
                  <a16:creationId xmlns:a16="http://schemas.microsoft.com/office/drawing/2014/main" id="{07DEF197-9C5F-AC21-87FB-8AC2CC84B7C1}"/>
                </a:ext>
              </a:extLst>
            </p:cNvPr>
            <p:cNvSpPr txBox="1"/>
            <p:nvPr/>
          </p:nvSpPr>
          <p:spPr>
            <a:xfrm>
              <a:off x="4835228" y="1681543"/>
              <a:ext cx="15708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Proses Flatten</a:t>
              </a:r>
              <a:endParaRPr kumimoji="0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96" name="Google Shape;963;p27">
            <a:extLst>
              <a:ext uri="{FF2B5EF4-FFF2-40B4-BE49-F238E27FC236}">
                <a16:creationId xmlns:a16="http://schemas.microsoft.com/office/drawing/2014/main" id="{416AF0F3-882E-E1FF-15AA-2B98ADA5F452}"/>
              </a:ext>
            </a:extLst>
          </p:cNvPr>
          <p:cNvGrpSpPr/>
          <p:nvPr/>
        </p:nvGrpSpPr>
        <p:grpSpPr>
          <a:xfrm>
            <a:off x="6298984" y="2147423"/>
            <a:ext cx="1997833" cy="2882846"/>
            <a:chOff x="6576362" y="1680729"/>
            <a:chExt cx="2109867" cy="3044509"/>
          </a:xfrm>
        </p:grpSpPr>
        <p:sp>
          <p:nvSpPr>
            <p:cNvPr id="297" name="Google Shape;964;p27">
              <a:extLst>
                <a:ext uri="{FF2B5EF4-FFF2-40B4-BE49-F238E27FC236}">
                  <a16:creationId xmlns:a16="http://schemas.microsoft.com/office/drawing/2014/main" id="{05FD26F5-50DE-8597-36CF-015E20373FE3}"/>
                </a:ext>
              </a:extLst>
            </p:cNvPr>
            <p:cNvSpPr/>
            <p:nvPr/>
          </p:nvSpPr>
          <p:spPr>
            <a:xfrm>
              <a:off x="7115323" y="2417075"/>
              <a:ext cx="1570879" cy="2308163"/>
            </a:xfrm>
            <a:custGeom>
              <a:avLst/>
              <a:gdLst/>
              <a:ahLst/>
              <a:cxnLst/>
              <a:rect l="l" t="t" r="r" b="b"/>
              <a:pathLst>
                <a:path w="8769" h="15057" extrusionOk="0">
                  <a:moveTo>
                    <a:pt x="0" y="0"/>
                  </a:moveTo>
                  <a:lnTo>
                    <a:pt x="0" y="10670"/>
                  </a:lnTo>
                  <a:cubicBezTo>
                    <a:pt x="0" y="13094"/>
                    <a:pt x="1964" y="15057"/>
                    <a:pt x="4387" y="15057"/>
                  </a:cubicBezTo>
                  <a:lnTo>
                    <a:pt x="4387" y="15057"/>
                  </a:lnTo>
                  <a:cubicBezTo>
                    <a:pt x="6806" y="15057"/>
                    <a:pt x="8769" y="13094"/>
                    <a:pt x="8769" y="10670"/>
                  </a:cubicBezTo>
                  <a:lnTo>
                    <a:pt x="8769" y="10670"/>
                  </a:lnTo>
                  <a:lnTo>
                    <a:pt x="8769" y="2843"/>
                  </a:lnTo>
                  <a:lnTo>
                    <a:pt x="8687" y="2265"/>
                  </a:lnTo>
                  <a:lnTo>
                    <a:pt x="7828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8" name="Google Shape;965;p27">
              <a:extLst>
                <a:ext uri="{FF2B5EF4-FFF2-40B4-BE49-F238E27FC236}">
                  <a16:creationId xmlns:a16="http://schemas.microsoft.com/office/drawing/2014/main" id="{0C319883-C5EC-303D-222E-470825BC9CD5}"/>
                </a:ext>
              </a:extLst>
            </p:cNvPr>
            <p:cNvSpPr/>
            <p:nvPr/>
          </p:nvSpPr>
          <p:spPr>
            <a:xfrm>
              <a:off x="6576362" y="1680729"/>
              <a:ext cx="2109867" cy="1165098"/>
            </a:xfrm>
            <a:custGeom>
              <a:avLst/>
              <a:gdLst/>
              <a:ahLst/>
              <a:cxnLst/>
              <a:rect l="l" t="t" r="r" b="b"/>
              <a:pathLst>
                <a:path w="16121" h="11341" extrusionOk="0">
                  <a:moveTo>
                    <a:pt x="5405" y="1"/>
                  </a:moveTo>
                  <a:lnTo>
                    <a:pt x="0" y="1"/>
                  </a:lnTo>
                  <a:cubicBezTo>
                    <a:pt x="696" y="461"/>
                    <a:pt x="1064" y="1187"/>
                    <a:pt x="1391" y="1928"/>
                  </a:cubicBezTo>
                  <a:lnTo>
                    <a:pt x="1391" y="1928"/>
                  </a:lnTo>
                  <a:cubicBezTo>
                    <a:pt x="1815" y="2900"/>
                    <a:pt x="2623" y="5062"/>
                    <a:pt x="3319" y="6867"/>
                  </a:cubicBezTo>
                  <a:lnTo>
                    <a:pt x="3319" y="6867"/>
                  </a:lnTo>
                  <a:cubicBezTo>
                    <a:pt x="3682" y="7808"/>
                    <a:pt x="4817" y="8774"/>
                    <a:pt x="5405" y="8774"/>
                  </a:cubicBezTo>
                  <a:lnTo>
                    <a:pt x="5405" y="8774"/>
                  </a:lnTo>
                  <a:lnTo>
                    <a:pt x="12752" y="8774"/>
                  </a:lnTo>
                  <a:cubicBezTo>
                    <a:pt x="12828" y="8774"/>
                    <a:pt x="12900" y="8774"/>
                    <a:pt x="12971" y="8774"/>
                  </a:cubicBezTo>
                  <a:lnTo>
                    <a:pt x="12971" y="8774"/>
                  </a:lnTo>
                  <a:cubicBezTo>
                    <a:pt x="13800" y="8795"/>
                    <a:pt x="14500" y="8999"/>
                    <a:pt x="15032" y="9342"/>
                  </a:cubicBezTo>
                  <a:lnTo>
                    <a:pt x="15032" y="9342"/>
                  </a:lnTo>
                  <a:cubicBezTo>
                    <a:pt x="15988" y="9991"/>
                    <a:pt x="16111" y="11203"/>
                    <a:pt x="16121" y="11341"/>
                  </a:cubicBezTo>
                  <a:lnTo>
                    <a:pt x="16121" y="11341"/>
                  </a:lnTo>
                  <a:cubicBezTo>
                    <a:pt x="16116" y="10988"/>
                    <a:pt x="16049" y="10518"/>
                    <a:pt x="15921" y="10226"/>
                  </a:cubicBezTo>
                  <a:lnTo>
                    <a:pt x="15921" y="10226"/>
                  </a:lnTo>
                  <a:cubicBezTo>
                    <a:pt x="15671" y="9531"/>
                    <a:pt x="13682" y="4117"/>
                    <a:pt x="12925" y="2404"/>
                  </a:cubicBezTo>
                  <a:lnTo>
                    <a:pt x="12925" y="2404"/>
                  </a:lnTo>
                  <a:cubicBezTo>
                    <a:pt x="12394" y="1192"/>
                    <a:pt x="11739" y="1"/>
                    <a:pt x="9720" y="1"/>
                  </a:cubicBezTo>
                  <a:lnTo>
                    <a:pt x="9720" y="1"/>
                  </a:lnTo>
                  <a:close/>
                </a:path>
              </a:pathLst>
            </a:custGeom>
            <a:solidFill>
              <a:srgbClr val="6AC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9" name="Google Shape;968;p27">
              <a:extLst>
                <a:ext uri="{FF2B5EF4-FFF2-40B4-BE49-F238E27FC236}">
                  <a16:creationId xmlns:a16="http://schemas.microsoft.com/office/drawing/2014/main" id="{C1872C7A-52B6-431B-5957-FACD6347659B}"/>
                </a:ext>
              </a:extLst>
            </p:cNvPr>
            <p:cNvSpPr txBox="1"/>
            <p:nvPr/>
          </p:nvSpPr>
          <p:spPr>
            <a:xfrm>
              <a:off x="6726418" y="1751854"/>
              <a:ext cx="1694673" cy="3477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Proses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Fully-connected</a:t>
              </a:r>
              <a:endParaRPr kumimoji="0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300" name="Picture 299">
            <a:extLst>
              <a:ext uri="{FF2B5EF4-FFF2-40B4-BE49-F238E27FC236}">
                <a16:creationId xmlns:a16="http://schemas.microsoft.com/office/drawing/2014/main" id="{C5C72034-F36D-DA8F-6196-2AD67B024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163" y="3147261"/>
            <a:ext cx="1829985" cy="1354456"/>
          </a:xfrm>
          <a:prstGeom prst="rect">
            <a:avLst/>
          </a:prstGeom>
        </p:spPr>
      </p:pic>
      <p:pic>
        <p:nvPicPr>
          <p:cNvPr id="301" name="Picture 300">
            <a:extLst>
              <a:ext uri="{FF2B5EF4-FFF2-40B4-BE49-F238E27FC236}">
                <a16:creationId xmlns:a16="http://schemas.microsoft.com/office/drawing/2014/main" id="{EAB55400-DAB8-64AD-DA63-FAAD775D0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9115" y="3131711"/>
            <a:ext cx="1871190" cy="1266610"/>
          </a:xfrm>
          <a:prstGeom prst="rect">
            <a:avLst/>
          </a:prstGeom>
        </p:spPr>
      </p:pic>
      <p:pic>
        <p:nvPicPr>
          <p:cNvPr id="302" name="Picture 301">
            <a:extLst>
              <a:ext uri="{FF2B5EF4-FFF2-40B4-BE49-F238E27FC236}">
                <a16:creationId xmlns:a16="http://schemas.microsoft.com/office/drawing/2014/main" id="{FA17B1C1-23E6-E4FD-2218-55ECBE227F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0527" y="3042825"/>
            <a:ext cx="1406277" cy="1567178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AC61D00D-036B-86E7-7794-FBC4EAB506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4905" y="2989968"/>
            <a:ext cx="840783" cy="19418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C5398427-F939-B4CA-D788-4876F2B061B1}"/>
                  </a:ext>
                </a:extLst>
              </p:cNvPr>
              <p:cNvSpPr txBox="1"/>
              <p:nvPr/>
            </p:nvSpPr>
            <p:spPr>
              <a:xfrm>
                <a:off x="2989744" y="2444738"/>
                <a:ext cx="1435226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id-ID" sz="1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d-ID" sz="1000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id-ID" sz="10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id-ID" sz="1000" i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id-ID" sz="1000" i="1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id-ID" sz="1000" i="1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id-ID" sz="1000" i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000" i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C5398427-F939-B4CA-D788-4876F2B06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744" y="2444738"/>
                <a:ext cx="1435226" cy="3815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CFC3D188-C5BC-D453-01BE-5D401FB9CBD3}"/>
                  </a:ext>
                </a:extLst>
              </p:cNvPr>
              <p:cNvSpPr txBox="1"/>
              <p:nvPr/>
            </p:nvSpPr>
            <p:spPr>
              <a:xfrm>
                <a:off x="1036783" y="2443825"/>
                <a:ext cx="1539974" cy="410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id-ID" sz="11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d-ID" sz="1100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id-ID" sz="11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1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id-ID" sz="1100" i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id-ID" sz="1100" i="1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id-ID" sz="1100" i="1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id-ID" sz="1100" i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100" i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CFC3D188-C5BC-D453-01BE-5D401FB9C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783" y="2443825"/>
                <a:ext cx="1539974" cy="4104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6" name="Google Shape;174;p17">
            <a:extLst>
              <a:ext uri="{FF2B5EF4-FFF2-40B4-BE49-F238E27FC236}">
                <a16:creationId xmlns:a16="http://schemas.microsoft.com/office/drawing/2014/main" id="{69880D42-2689-2A8E-60F9-B8CA95638C33}"/>
              </a:ext>
            </a:extLst>
          </p:cNvPr>
          <p:cNvGrpSpPr/>
          <p:nvPr/>
        </p:nvGrpSpPr>
        <p:grpSpPr>
          <a:xfrm>
            <a:off x="-1962" y="912388"/>
            <a:ext cx="1818249" cy="1158853"/>
            <a:chOff x="511672" y="2118388"/>
            <a:chExt cx="2831257" cy="1804487"/>
          </a:xfrm>
        </p:grpSpPr>
        <p:grpSp>
          <p:nvGrpSpPr>
            <p:cNvPr id="307" name="Google Shape;175;p17">
              <a:extLst>
                <a:ext uri="{FF2B5EF4-FFF2-40B4-BE49-F238E27FC236}">
                  <a16:creationId xmlns:a16="http://schemas.microsoft.com/office/drawing/2014/main" id="{3C015893-23F1-2016-00F4-D608298742C2}"/>
                </a:ext>
              </a:extLst>
            </p:cNvPr>
            <p:cNvGrpSpPr/>
            <p:nvPr/>
          </p:nvGrpSpPr>
          <p:grpSpPr>
            <a:xfrm>
              <a:off x="511672" y="2978113"/>
              <a:ext cx="2831257" cy="944762"/>
              <a:chOff x="-3261173" y="1349257"/>
              <a:chExt cx="4380716" cy="944762"/>
            </a:xfrm>
          </p:grpSpPr>
          <p:sp>
            <p:nvSpPr>
              <p:cNvPr id="309" name="Google Shape;176;p17">
                <a:extLst>
                  <a:ext uri="{FF2B5EF4-FFF2-40B4-BE49-F238E27FC236}">
                    <a16:creationId xmlns:a16="http://schemas.microsoft.com/office/drawing/2014/main" id="{32669E08-B5CC-E8CB-75E8-79884C193B2E}"/>
                  </a:ext>
                </a:extLst>
              </p:cNvPr>
              <p:cNvSpPr txBox="1"/>
              <p:nvPr/>
            </p:nvSpPr>
            <p:spPr>
              <a:xfrm>
                <a:off x="-2728649" y="1349257"/>
                <a:ext cx="3244683" cy="3877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lang="en" sz="9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Layer conv_1</a:t>
                </a:r>
                <a:endParaRPr kumimoji="0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10" name="Google Shape;177;p17">
                <a:extLst>
                  <a:ext uri="{FF2B5EF4-FFF2-40B4-BE49-F238E27FC236}">
                    <a16:creationId xmlns:a16="http://schemas.microsoft.com/office/drawing/2014/main" id="{6B2517A1-9A2B-5161-0C7B-2C77645D59CD}"/>
                  </a:ext>
                </a:extLst>
              </p:cNvPr>
              <p:cNvSpPr txBox="1"/>
              <p:nvPr/>
            </p:nvSpPr>
            <p:spPr>
              <a:xfrm>
                <a:off x="-3261173" y="1567718"/>
                <a:ext cx="4380716" cy="7263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id-ID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Roboto"/>
                    <a:cs typeface="Courier New" panose="02070309020205020404" pitchFamily="49" charset="0"/>
                    <a:sym typeface="Roboto"/>
                  </a:rPr>
                  <a:t>C</a:t>
                </a:r>
                <a:r>
                  <a:rPr kumimoji="0" lang="en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Roboto"/>
                    <a:cs typeface="Courier New" panose="02070309020205020404" pitchFamily="49" charset="0"/>
                    <a:sym typeface="Roboto"/>
                  </a:rPr>
                  <a:t>onv2D(8,(3,3))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en" sz="900" dirty="0">
                    <a:latin typeface="Courier New" panose="02070309020205020404" pitchFamily="49" charset="0"/>
                    <a:ea typeface="Roboto"/>
                    <a:cs typeface="Courier New" panose="02070309020205020404" pitchFamily="49" charset="0"/>
                    <a:sym typeface="Roboto"/>
                  </a:rPr>
                  <a:t>MaxPooling2D(2,2)</a:t>
                </a:r>
                <a:endParaRPr kumimoji="0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Roboto"/>
                  <a:cs typeface="Courier New" panose="02070309020205020404" pitchFamily="49" charset="0"/>
                  <a:sym typeface="Roboto"/>
                </a:endParaRPr>
              </a:p>
            </p:txBody>
          </p:sp>
        </p:grpSp>
        <p:sp>
          <p:nvSpPr>
            <p:cNvPr id="308" name="Google Shape;180;p17">
              <a:extLst>
                <a:ext uri="{FF2B5EF4-FFF2-40B4-BE49-F238E27FC236}">
                  <a16:creationId xmlns:a16="http://schemas.microsoft.com/office/drawing/2014/main" id="{F7FD6019-3F34-175C-C5C9-FF7C9F6FBAC0}"/>
                </a:ext>
              </a:extLst>
            </p:cNvPr>
            <p:cNvSpPr/>
            <p:nvPr/>
          </p:nvSpPr>
          <p:spPr>
            <a:xfrm>
              <a:off x="1669975" y="2118388"/>
              <a:ext cx="486900" cy="486900"/>
            </a:xfrm>
            <a:prstGeom prst="ellipse">
              <a:avLst/>
            </a:prstGeom>
            <a:solidFill>
              <a:srgbClr val="F372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11" name="Google Shape;181;p17">
            <a:extLst>
              <a:ext uri="{FF2B5EF4-FFF2-40B4-BE49-F238E27FC236}">
                <a16:creationId xmlns:a16="http://schemas.microsoft.com/office/drawing/2014/main" id="{2670468C-682A-1FB3-BEE4-D3F127B7A3DD}"/>
              </a:ext>
            </a:extLst>
          </p:cNvPr>
          <p:cNvGrpSpPr/>
          <p:nvPr/>
        </p:nvGrpSpPr>
        <p:grpSpPr>
          <a:xfrm>
            <a:off x="1511290" y="1059685"/>
            <a:ext cx="1769739" cy="996128"/>
            <a:chOff x="1642115" y="2310312"/>
            <a:chExt cx="2755720" cy="1551101"/>
          </a:xfrm>
        </p:grpSpPr>
        <p:grpSp>
          <p:nvGrpSpPr>
            <p:cNvPr id="312" name="Google Shape;182;p17">
              <a:extLst>
                <a:ext uri="{FF2B5EF4-FFF2-40B4-BE49-F238E27FC236}">
                  <a16:creationId xmlns:a16="http://schemas.microsoft.com/office/drawing/2014/main" id="{A6A4BF69-7810-5441-3B10-0DDB31A157B0}"/>
                </a:ext>
              </a:extLst>
            </p:cNvPr>
            <p:cNvGrpSpPr/>
            <p:nvPr/>
          </p:nvGrpSpPr>
          <p:grpSpPr>
            <a:xfrm>
              <a:off x="1642115" y="2310312"/>
              <a:ext cx="2755720" cy="1003767"/>
              <a:chOff x="-3143996" y="1802331"/>
              <a:chExt cx="4263840" cy="1003767"/>
            </a:xfrm>
          </p:grpSpPr>
          <p:sp>
            <p:nvSpPr>
              <p:cNvPr id="314" name="Google Shape;183;p17">
                <a:extLst>
                  <a:ext uri="{FF2B5EF4-FFF2-40B4-BE49-F238E27FC236}">
                    <a16:creationId xmlns:a16="http://schemas.microsoft.com/office/drawing/2014/main" id="{CBFCC891-E511-7A59-DC2D-D291A48B152B}"/>
                  </a:ext>
                </a:extLst>
              </p:cNvPr>
              <p:cNvSpPr txBox="1"/>
              <p:nvPr/>
            </p:nvSpPr>
            <p:spPr>
              <a:xfrm>
                <a:off x="-2798249" y="1802331"/>
                <a:ext cx="3437576" cy="3758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kumimoji="0" lang="en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Layer conv_2</a:t>
                </a:r>
                <a:endParaRPr kumimoji="0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15" name="Google Shape;184;p17">
                <a:extLst>
                  <a:ext uri="{FF2B5EF4-FFF2-40B4-BE49-F238E27FC236}">
                    <a16:creationId xmlns:a16="http://schemas.microsoft.com/office/drawing/2014/main" id="{E22345D6-8B9B-BC1C-120D-FD360D5B9B73}"/>
                  </a:ext>
                </a:extLst>
              </p:cNvPr>
              <p:cNvSpPr txBox="1"/>
              <p:nvPr/>
            </p:nvSpPr>
            <p:spPr>
              <a:xfrm>
                <a:off x="-3143996" y="2079796"/>
                <a:ext cx="4263840" cy="7263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Roboto"/>
                    <a:cs typeface="Courier New" panose="02070309020205020404" pitchFamily="49" charset="0"/>
                    <a:sym typeface="Roboto"/>
                  </a:rPr>
                  <a:t>Conv2D(8,(3,3)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en-US" sz="900" dirty="0">
                    <a:latin typeface="Courier New" panose="02070309020205020404" pitchFamily="49" charset="0"/>
                    <a:ea typeface="Roboto"/>
                    <a:cs typeface="Courier New" panose="02070309020205020404" pitchFamily="49" charset="0"/>
                    <a:sym typeface="Roboto"/>
                  </a:rPr>
                  <a:t>MaxPooling2D(2,2)</a:t>
                </a: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Roboto"/>
                  <a:cs typeface="Courier New" panose="02070309020205020404" pitchFamily="49" charset="0"/>
                  <a:sym typeface="Roboto"/>
                </a:endParaRPr>
              </a:p>
            </p:txBody>
          </p:sp>
        </p:grpSp>
        <p:sp>
          <p:nvSpPr>
            <p:cNvPr id="313" name="Google Shape;187;p17">
              <a:extLst>
                <a:ext uri="{FF2B5EF4-FFF2-40B4-BE49-F238E27FC236}">
                  <a16:creationId xmlns:a16="http://schemas.microsoft.com/office/drawing/2014/main" id="{E922AC3F-0B25-A5B6-4858-BE8075A187AD}"/>
                </a:ext>
              </a:extLst>
            </p:cNvPr>
            <p:cNvSpPr/>
            <p:nvPr/>
          </p:nvSpPr>
          <p:spPr>
            <a:xfrm>
              <a:off x="2724675" y="3374513"/>
              <a:ext cx="486900" cy="486900"/>
            </a:xfrm>
            <a:prstGeom prst="ellipse">
              <a:avLst/>
            </a:prstGeom>
            <a:solidFill>
              <a:srgbClr val="855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kumimoji="0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16" name="Google Shape;188;p17">
            <a:extLst>
              <a:ext uri="{FF2B5EF4-FFF2-40B4-BE49-F238E27FC236}">
                <a16:creationId xmlns:a16="http://schemas.microsoft.com/office/drawing/2014/main" id="{5B3B014A-37C7-7579-2EC1-D8CE3D3C9FFC}"/>
              </a:ext>
            </a:extLst>
          </p:cNvPr>
          <p:cNvGrpSpPr/>
          <p:nvPr/>
        </p:nvGrpSpPr>
        <p:grpSpPr>
          <a:xfrm>
            <a:off x="3473019" y="1041009"/>
            <a:ext cx="1851183" cy="960381"/>
            <a:chOff x="2649551" y="2118388"/>
            <a:chExt cx="2882539" cy="1495439"/>
          </a:xfrm>
        </p:grpSpPr>
        <p:grpSp>
          <p:nvGrpSpPr>
            <p:cNvPr id="317" name="Google Shape;189;p17">
              <a:extLst>
                <a:ext uri="{FF2B5EF4-FFF2-40B4-BE49-F238E27FC236}">
                  <a16:creationId xmlns:a16="http://schemas.microsoft.com/office/drawing/2014/main" id="{621F4620-281F-DEA2-C8F8-BC54A338B1CF}"/>
                </a:ext>
              </a:extLst>
            </p:cNvPr>
            <p:cNvGrpSpPr/>
            <p:nvPr/>
          </p:nvGrpSpPr>
          <p:grpSpPr>
            <a:xfrm>
              <a:off x="2649551" y="2675884"/>
              <a:ext cx="2882539" cy="937943"/>
              <a:chOff x="-3268729" y="1047028"/>
              <a:chExt cx="4460064" cy="937943"/>
            </a:xfrm>
          </p:grpSpPr>
          <p:sp>
            <p:nvSpPr>
              <p:cNvPr id="319" name="Google Shape;190;p17">
                <a:extLst>
                  <a:ext uri="{FF2B5EF4-FFF2-40B4-BE49-F238E27FC236}">
                    <a16:creationId xmlns:a16="http://schemas.microsoft.com/office/drawing/2014/main" id="{A68207AC-7551-29B2-47FD-D01D4F8EC715}"/>
                  </a:ext>
                </a:extLst>
              </p:cNvPr>
              <p:cNvSpPr txBox="1"/>
              <p:nvPr/>
            </p:nvSpPr>
            <p:spPr>
              <a:xfrm>
                <a:off x="-2693997" y="1047028"/>
                <a:ext cx="3256915" cy="3113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kumimoji="0" lang="en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Layer conv_3</a:t>
                </a:r>
                <a:endParaRPr kumimoji="0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20" name="Google Shape;191;p17">
                <a:extLst>
                  <a:ext uri="{FF2B5EF4-FFF2-40B4-BE49-F238E27FC236}">
                    <a16:creationId xmlns:a16="http://schemas.microsoft.com/office/drawing/2014/main" id="{8DC9FE22-1CC8-466D-7E7C-6422B00E4487}"/>
                  </a:ext>
                </a:extLst>
              </p:cNvPr>
              <p:cNvSpPr txBox="1"/>
              <p:nvPr/>
            </p:nvSpPr>
            <p:spPr>
              <a:xfrm>
                <a:off x="-3268729" y="1258670"/>
                <a:ext cx="4460064" cy="7263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Roboto"/>
                    <a:cs typeface="Courier New" panose="02070309020205020404" pitchFamily="49" charset="0"/>
                    <a:sym typeface="Roboto"/>
                  </a:rPr>
                  <a:t>Conv2D(16,(3,3))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en-US" sz="900" dirty="0">
                    <a:latin typeface="Courier New" panose="02070309020205020404" pitchFamily="49" charset="0"/>
                    <a:ea typeface="Roboto"/>
                    <a:cs typeface="Courier New" panose="02070309020205020404" pitchFamily="49" charset="0"/>
                    <a:sym typeface="Roboto"/>
                  </a:rPr>
                  <a:t>MaxPooling2D(2,2)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Roboto"/>
                    <a:cs typeface="Courier New" panose="02070309020205020404" pitchFamily="49" charset="0"/>
                    <a:sym typeface="Roboto"/>
                  </a:rPr>
                  <a:t>Dropout(0.2)</a:t>
                </a:r>
              </a:p>
            </p:txBody>
          </p:sp>
        </p:grpSp>
        <p:sp>
          <p:nvSpPr>
            <p:cNvPr id="318" name="Google Shape;194;p17">
              <a:extLst>
                <a:ext uri="{FF2B5EF4-FFF2-40B4-BE49-F238E27FC236}">
                  <a16:creationId xmlns:a16="http://schemas.microsoft.com/office/drawing/2014/main" id="{3AA1973F-D990-D0DF-6E53-A67ABC05C8F3}"/>
                </a:ext>
              </a:extLst>
            </p:cNvPr>
            <p:cNvSpPr/>
            <p:nvPr/>
          </p:nvSpPr>
          <p:spPr>
            <a:xfrm>
              <a:off x="3812725" y="2118388"/>
              <a:ext cx="486900" cy="486900"/>
            </a:xfrm>
            <a:prstGeom prst="ellipse">
              <a:avLst/>
            </a:prstGeom>
            <a:solidFill>
              <a:srgbClr val="1398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kumimoji="0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21" name="Google Shape;195;p17">
            <a:extLst>
              <a:ext uri="{FF2B5EF4-FFF2-40B4-BE49-F238E27FC236}">
                <a16:creationId xmlns:a16="http://schemas.microsoft.com/office/drawing/2014/main" id="{6EF6A112-A3E8-24D4-929F-1F2B3C6643F4}"/>
              </a:ext>
            </a:extLst>
          </p:cNvPr>
          <p:cNvGrpSpPr/>
          <p:nvPr/>
        </p:nvGrpSpPr>
        <p:grpSpPr>
          <a:xfrm>
            <a:off x="6552272" y="1143054"/>
            <a:ext cx="1812278" cy="1017350"/>
            <a:chOff x="5093642" y="1232851"/>
            <a:chExt cx="2821960" cy="1584146"/>
          </a:xfrm>
        </p:grpSpPr>
        <p:grpSp>
          <p:nvGrpSpPr>
            <p:cNvPr id="322" name="Google Shape;199;p17">
              <a:extLst>
                <a:ext uri="{FF2B5EF4-FFF2-40B4-BE49-F238E27FC236}">
                  <a16:creationId xmlns:a16="http://schemas.microsoft.com/office/drawing/2014/main" id="{30F5A3D4-BE3D-06EE-37F0-FF75124374E4}"/>
                </a:ext>
              </a:extLst>
            </p:cNvPr>
            <p:cNvGrpSpPr/>
            <p:nvPr/>
          </p:nvGrpSpPr>
          <p:grpSpPr>
            <a:xfrm>
              <a:off x="5093642" y="1867132"/>
              <a:ext cx="2821960" cy="949865"/>
              <a:chOff x="-2802510" y="238276"/>
              <a:chExt cx="4366331" cy="949865"/>
            </a:xfrm>
          </p:grpSpPr>
          <p:sp>
            <p:nvSpPr>
              <p:cNvPr id="324" name="Google Shape;200;p17">
                <a:extLst>
                  <a:ext uri="{FF2B5EF4-FFF2-40B4-BE49-F238E27FC236}">
                    <a16:creationId xmlns:a16="http://schemas.microsoft.com/office/drawing/2014/main" id="{87F66B54-14CA-E40B-C46D-D57C59EF1E09}"/>
                  </a:ext>
                </a:extLst>
              </p:cNvPr>
              <p:cNvSpPr txBox="1"/>
              <p:nvPr/>
            </p:nvSpPr>
            <p:spPr>
              <a:xfrm>
                <a:off x="-2055187" y="238276"/>
                <a:ext cx="2755920" cy="3738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kumimoji="0" lang="en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Layer fc_1</a:t>
                </a:r>
                <a:endParaRPr kumimoji="0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25" name="Google Shape;201;p17">
                <a:extLst>
                  <a:ext uri="{FF2B5EF4-FFF2-40B4-BE49-F238E27FC236}">
                    <a16:creationId xmlns:a16="http://schemas.microsoft.com/office/drawing/2014/main" id="{51A6A68C-CE4B-2BEA-2DB4-BBDE1332CFDC}"/>
                  </a:ext>
                </a:extLst>
              </p:cNvPr>
              <p:cNvSpPr txBox="1"/>
              <p:nvPr/>
            </p:nvSpPr>
            <p:spPr>
              <a:xfrm>
                <a:off x="-2802510" y="461841"/>
                <a:ext cx="4366331" cy="7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Roboto"/>
                    <a:cs typeface="Courier New" panose="02070309020205020404" pitchFamily="49" charset="0"/>
                    <a:sym typeface="Roboto"/>
                  </a:rPr>
                  <a:t>Dense(4096)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en-US" sz="900" dirty="0">
                    <a:latin typeface="Courier New" panose="02070309020205020404" pitchFamily="49" charset="0"/>
                    <a:ea typeface="Roboto"/>
                    <a:cs typeface="Courier New" panose="02070309020205020404" pitchFamily="49" charset="0"/>
                    <a:sym typeface="Roboto"/>
                  </a:rPr>
                  <a:t>Dropout(0.2)</a:t>
                </a: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Roboto"/>
                  <a:cs typeface="Courier New" panose="02070309020205020404" pitchFamily="49" charset="0"/>
                  <a:sym typeface="Roboto"/>
                </a:endParaRPr>
              </a:p>
            </p:txBody>
          </p:sp>
        </p:grpSp>
        <p:sp>
          <p:nvSpPr>
            <p:cNvPr id="323" name="Google Shape;198;p17">
              <a:extLst>
                <a:ext uri="{FF2B5EF4-FFF2-40B4-BE49-F238E27FC236}">
                  <a16:creationId xmlns:a16="http://schemas.microsoft.com/office/drawing/2014/main" id="{E19D5F93-362C-98BF-E20A-9A59F2B245BE}"/>
                </a:ext>
              </a:extLst>
            </p:cNvPr>
            <p:cNvSpPr/>
            <p:nvPr/>
          </p:nvSpPr>
          <p:spPr>
            <a:xfrm>
              <a:off x="6160629" y="1232851"/>
              <a:ext cx="486900" cy="486901"/>
            </a:xfrm>
            <a:prstGeom prst="ellipse">
              <a:avLst/>
            </a:prstGeom>
            <a:solidFill>
              <a:srgbClr val="E2C0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</a:t>
              </a:r>
              <a:endParaRPr kumimoji="0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26" name="Google Shape;202;p17">
            <a:extLst>
              <a:ext uri="{FF2B5EF4-FFF2-40B4-BE49-F238E27FC236}">
                <a16:creationId xmlns:a16="http://schemas.microsoft.com/office/drawing/2014/main" id="{120BF0F7-E381-7007-A8C7-3E11EE182C01}"/>
              </a:ext>
            </a:extLst>
          </p:cNvPr>
          <p:cNvGrpSpPr/>
          <p:nvPr/>
        </p:nvGrpSpPr>
        <p:grpSpPr>
          <a:xfrm>
            <a:off x="5457941" y="1122759"/>
            <a:ext cx="1359507" cy="829033"/>
            <a:chOff x="4411488" y="2570501"/>
            <a:chExt cx="2116934" cy="1290912"/>
          </a:xfrm>
        </p:grpSpPr>
        <p:grpSp>
          <p:nvGrpSpPr>
            <p:cNvPr id="327" name="Google Shape;203;p17">
              <a:extLst>
                <a:ext uri="{FF2B5EF4-FFF2-40B4-BE49-F238E27FC236}">
                  <a16:creationId xmlns:a16="http://schemas.microsoft.com/office/drawing/2014/main" id="{B9EBE79B-D9CA-2C15-EE18-14D0A39198C8}"/>
                </a:ext>
              </a:extLst>
            </p:cNvPr>
            <p:cNvGrpSpPr/>
            <p:nvPr/>
          </p:nvGrpSpPr>
          <p:grpSpPr>
            <a:xfrm>
              <a:off x="4411488" y="2570501"/>
              <a:ext cx="2116934" cy="1005143"/>
              <a:chOff x="-2150557" y="2062520"/>
              <a:chExt cx="3275467" cy="1005143"/>
            </a:xfrm>
          </p:grpSpPr>
          <p:sp>
            <p:nvSpPr>
              <p:cNvPr id="329" name="Google Shape;204;p17">
                <a:extLst>
                  <a:ext uri="{FF2B5EF4-FFF2-40B4-BE49-F238E27FC236}">
                    <a16:creationId xmlns:a16="http://schemas.microsoft.com/office/drawing/2014/main" id="{DA9838E9-BD0D-F534-2743-95B47D2B4106}"/>
                  </a:ext>
                </a:extLst>
              </p:cNvPr>
              <p:cNvSpPr txBox="1"/>
              <p:nvPr/>
            </p:nvSpPr>
            <p:spPr>
              <a:xfrm>
                <a:off x="-1790880" y="2062520"/>
                <a:ext cx="2245851" cy="3147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kumimoji="0" lang="en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Flatten</a:t>
                </a:r>
                <a:endParaRPr kumimoji="0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30" name="Google Shape;205;p17">
                <a:extLst>
                  <a:ext uri="{FF2B5EF4-FFF2-40B4-BE49-F238E27FC236}">
                    <a16:creationId xmlns:a16="http://schemas.microsoft.com/office/drawing/2014/main" id="{7AFAD96A-DB72-7FAA-4A4A-F22C14BB95D2}"/>
                  </a:ext>
                </a:extLst>
              </p:cNvPr>
              <p:cNvSpPr txBox="1"/>
              <p:nvPr/>
            </p:nvSpPr>
            <p:spPr>
              <a:xfrm>
                <a:off x="-2150557" y="2341363"/>
                <a:ext cx="3275467" cy="7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Roboto"/>
                    <a:cs typeface="Courier New" panose="02070309020205020404" pitchFamily="49" charset="0"/>
                    <a:sym typeface="Roboto"/>
                  </a:rPr>
                  <a:t>Flatten()</a:t>
                </a:r>
              </a:p>
            </p:txBody>
          </p:sp>
        </p:grpSp>
        <p:sp>
          <p:nvSpPr>
            <p:cNvPr id="328" name="Google Shape;208;p17">
              <a:extLst>
                <a:ext uri="{FF2B5EF4-FFF2-40B4-BE49-F238E27FC236}">
                  <a16:creationId xmlns:a16="http://schemas.microsoft.com/office/drawing/2014/main" id="{BA0266B5-F870-3D99-76E5-E39546228ECF}"/>
                </a:ext>
              </a:extLst>
            </p:cNvPr>
            <p:cNvSpPr/>
            <p:nvPr/>
          </p:nvSpPr>
          <p:spPr>
            <a:xfrm>
              <a:off x="4851988" y="3374513"/>
              <a:ext cx="486900" cy="486900"/>
            </a:xfrm>
            <a:prstGeom prst="ellipse">
              <a:avLst/>
            </a:prstGeom>
            <a:solidFill>
              <a:srgbClr val="6AC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31" name="Google Shape;209;p17">
            <a:extLst>
              <a:ext uri="{FF2B5EF4-FFF2-40B4-BE49-F238E27FC236}">
                <a16:creationId xmlns:a16="http://schemas.microsoft.com/office/drawing/2014/main" id="{EBEF1D0B-AC11-08A8-5FFD-08DE6C7308D1}"/>
              </a:ext>
            </a:extLst>
          </p:cNvPr>
          <p:cNvGrpSpPr/>
          <p:nvPr/>
        </p:nvGrpSpPr>
        <p:grpSpPr>
          <a:xfrm>
            <a:off x="7911454" y="1563993"/>
            <a:ext cx="1132411" cy="798185"/>
            <a:chOff x="6334509" y="2618535"/>
            <a:chExt cx="1763316" cy="1242878"/>
          </a:xfrm>
        </p:grpSpPr>
        <p:grpSp>
          <p:nvGrpSpPr>
            <p:cNvPr id="332" name="Google Shape;210;p17">
              <a:extLst>
                <a:ext uri="{FF2B5EF4-FFF2-40B4-BE49-F238E27FC236}">
                  <a16:creationId xmlns:a16="http://schemas.microsoft.com/office/drawing/2014/main" id="{4C4B0806-C8C2-07B3-8577-15B7E9DE40D1}"/>
                </a:ext>
              </a:extLst>
            </p:cNvPr>
            <p:cNvGrpSpPr/>
            <p:nvPr/>
          </p:nvGrpSpPr>
          <p:grpSpPr>
            <a:xfrm>
              <a:off x="6334509" y="2618535"/>
              <a:ext cx="1763316" cy="1004984"/>
              <a:chOff x="-2466668" y="2110554"/>
              <a:chExt cx="2728323" cy="1004984"/>
            </a:xfrm>
          </p:grpSpPr>
          <p:sp>
            <p:nvSpPr>
              <p:cNvPr id="334" name="Google Shape;211;p17">
                <a:extLst>
                  <a:ext uri="{FF2B5EF4-FFF2-40B4-BE49-F238E27FC236}">
                    <a16:creationId xmlns:a16="http://schemas.microsoft.com/office/drawing/2014/main" id="{A8174797-8EBF-C5E9-F645-6366741994E4}"/>
                  </a:ext>
                </a:extLst>
              </p:cNvPr>
              <p:cNvSpPr txBox="1"/>
              <p:nvPr/>
            </p:nvSpPr>
            <p:spPr>
              <a:xfrm>
                <a:off x="-2466668" y="2110554"/>
                <a:ext cx="2728323" cy="3448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kumimoji="0" lang="en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Layer fc_2</a:t>
                </a:r>
                <a:endParaRPr kumimoji="0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35" name="Google Shape;212;p17">
                <a:extLst>
                  <a:ext uri="{FF2B5EF4-FFF2-40B4-BE49-F238E27FC236}">
                    <a16:creationId xmlns:a16="http://schemas.microsoft.com/office/drawing/2014/main" id="{84278408-8AFF-7279-F962-38803F0FD062}"/>
                  </a:ext>
                </a:extLst>
              </p:cNvPr>
              <p:cNvSpPr txBox="1"/>
              <p:nvPr/>
            </p:nvSpPr>
            <p:spPr>
              <a:xfrm>
                <a:off x="-2303479" y="2389237"/>
                <a:ext cx="2401949" cy="7263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Roboto"/>
                    <a:cs typeface="Courier New" panose="02070309020205020404" pitchFamily="49" charset="0"/>
                    <a:sym typeface="Roboto"/>
                  </a:rPr>
                  <a:t>Dense(3</a:t>
                </a:r>
                <a:r>
                  <a:rPr lang="en-US" sz="900" dirty="0">
                    <a:latin typeface="Courier New" panose="02070309020205020404" pitchFamily="49" charset="0"/>
                    <a:ea typeface="Roboto"/>
                    <a:cs typeface="Courier New" panose="02070309020205020404" pitchFamily="49" charset="0"/>
                    <a:sym typeface="Roboto"/>
                  </a:rPr>
                  <a:t>)</a:t>
                </a: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Roboto"/>
                  <a:cs typeface="Courier New" panose="02070309020205020404" pitchFamily="49" charset="0"/>
                  <a:sym typeface="Roboto"/>
                </a:endParaRPr>
              </a:p>
            </p:txBody>
          </p:sp>
        </p:grpSp>
        <p:sp>
          <p:nvSpPr>
            <p:cNvPr id="333" name="Google Shape;215;p17">
              <a:extLst>
                <a:ext uri="{FF2B5EF4-FFF2-40B4-BE49-F238E27FC236}">
                  <a16:creationId xmlns:a16="http://schemas.microsoft.com/office/drawing/2014/main" id="{27C112EE-332F-EF14-CED0-917DAAAC652F}"/>
                </a:ext>
              </a:extLst>
            </p:cNvPr>
            <p:cNvSpPr/>
            <p:nvPr/>
          </p:nvSpPr>
          <p:spPr>
            <a:xfrm>
              <a:off x="6979288" y="3374513"/>
              <a:ext cx="486900" cy="486900"/>
            </a:xfrm>
            <a:prstGeom prst="ellipse">
              <a:avLst/>
            </a:prstGeom>
            <a:solidFill>
              <a:srgbClr val="EC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</a:t>
              </a:r>
              <a:endParaRPr kumimoji="0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cxnSp>
        <p:nvCxnSpPr>
          <p:cNvPr id="336" name="Google Shape;267;p17">
            <a:extLst>
              <a:ext uri="{FF2B5EF4-FFF2-40B4-BE49-F238E27FC236}">
                <a16:creationId xmlns:a16="http://schemas.microsoft.com/office/drawing/2014/main" id="{818B3DE2-C0AC-8E82-9513-60BB34170788}"/>
              </a:ext>
            </a:extLst>
          </p:cNvPr>
          <p:cNvCxnSpPr>
            <a:cxnSpLocks/>
            <a:stCxn id="308" idx="5"/>
            <a:endCxn id="313" idx="1"/>
          </p:cNvCxnSpPr>
          <p:nvPr/>
        </p:nvCxnSpPr>
        <p:spPr>
          <a:xfrm>
            <a:off x="1008805" y="1179286"/>
            <a:ext cx="1243503" cy="60962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7" name="Google Shape;268;p17">
            <a:extLst>
              <a:ext uri="{FF2B5EF4-FFF2-40B4-BE49-F238E27FC236}">
                <a16:creationId xmlns:a16="http://schemas.microsoft.com/office/drawing/2014/main" id="{4176562F-6E6B-8148-83DB-7AD3F8353237}"/>
              </a:ext>
            </a:extLst>
          </p:cNvPr>
          <p:cNvCxnSpPr>
            <a:stCxn id="313" idx="7"/>
            <a:endCxn id="318" idx="3"/>
          </p:cNvCxnSpPr>
          <p:nvPr/>
        </p:nvCxnSpPr>
        <p:spPr>
          <a:xfrm flipV="1">
            <a:off x="2473414" y="1307907"/>
            <a:ext cx="1792394" cy="48100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8" name="Google Shape;269;p17">
            <a:extLst>
              <a:ext uri="{FF2B5EF4-FFF2-40B4-BE49-F238E27FC236}">
                <a16:creationId xmlns:a16="http://schemas.microsoft.com/office/drawing/2014/main" id="{5BC9E873-1C45-89F7-7873-8F6CF921BC75}"/>
              </a:ext>
            </a:extLst>
          </p:cNvPr>
          <p:cNvCxnSpPr>
            <a:stCxn id="318" idx="5"/>
            <a:endCxn id="328" idx="1"/>
          </p:cNvCxnSpPr>
          <p:nvPr/>
        </p:nvCxnSpPr>
        <p:spPr>
          <a:xfrm>
            <a:off x="4486914" y="1307907"/>
            <a:ext cx="1299711" cy="3769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9" name="Google Shape;270;p17">
            <a:extLst>
              <a:ext uri="{FF2B5EF4-FFF2-40B4-BE49-F238E27FC236}">
                <a16:creationId xmlns:a16="http://schemas.microsoft.com/office/drawing/2014/main" id="{6955CEC7-F05C-D23B-B847-54F820281842}"/>
              </a:ext>
            </a:extLst>
          </p:cNvPr>
          <p:cNvCxnSpPr>
            <a:cxnSpLocks/>
            <a:stCxn id="328" idx="7"/>
            <a:endCxn id="323" idx="3"/>
          </p:cNvCxnSpPr>
          <p:nvPr/>
        </p:nvCxnSpPr>
        <p:spPr>
          <a:xfrm flipV="1">
            <a:off x="6007731" y="1409952"/>
            <a:ext cx="1275558" cy="27494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271;p17">
            <a:extLst>
              <a:ext uri="{FF2B5EF4-FFF2-40B4-BE49-F238E27FC236}">
                <a16:creationId xmlns:a16="http://schemas.microsoft.com/office/drawing/2014/main" id="{BE2A6B85-7922-5D15-FF09-3322A3B712EE}"/>
              </a:ext>
            </a:extLst>
          </p:cNvPr>
          <p:cNvCxnSpPr>
            <a:cxnSpLocks/>
            <a:stCxn id="323" idx="5"/>
            <a:endCxn id="333" idx="2"/>
          </p:cNvCxnSpPr>
          <p:nvPr/>
        </p:nvCxnSpPr>
        <p:spPr>
          <a:xfrm>
            <a:off x="7504395" y="1409952"/>
            <a:ext cx="821140" cy="79588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82075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283;p20">
            <a:extLst>
              <a:ext uri="{FF2B5EF4-FFF2-40B4-BE49-F238E27FC236}">
                <a16:creationId xmlns:a16="http://schemas.microsoft.com/office/drawing/2014/main" id="{BBEAB0E3-0EF3-5B27-AB6B-5001CE3A7AA0}"/>
              </a:ext>
            </a:extLst>
          </p:cNvPr>
          <p:cNvSpPr>
            <a:spLocks/>
          </p:cNvSpPr>
          <p:nvPr/>
        </p:nvSpPr>
        <p:spPr>
          <a:xfrm>
            <a:off x="4264420" y="434963"/>
            <a:ext cx="4212000" cy="320945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29" name="Google Shape;40;p1">
            <a:extLst>
              <a:ext uri="{FF2B5EF4-FFF2-40B4-BE49-F238E27FC236}">
                <a16:creationId xmlns:a16="http://schemas.microsoft.com/office/drawing/2014/main" id="{B853AB99-6EA2-0646-CF16-35675E7341C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94900" y="205726"/>
            <a:ext cx="720000" cy="73666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631;p38">
            <a:extLst>
              <a:ext uri="{FF2B5EF4-FFF2-40B4-BE49-F238E27FC236}">
                <a16:creationId xmlns:a16="http://schemas.microsoft.com/office/drawing/2014/main" id="{493745AA-0261-3574-B61C-42918C1B3D56}"/>
              </a:ext>
            </a:extLst>
          </p:cNvPr>
          <p:cNvSpPr txBox="1">
            <a:spLocks/>
          </p:cNvSpPr>
          <p:nvPr/>
        </p:nvSpPr>
        <p:spPr>
          <a:xfrm>
            <a:off x="5077559" y="372956"/>
            <a:ext cx="3203304" cy="524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2000" b="1" dirty="0">
                <a:solidFill>
                  <a:sysClr val="windowText" lastClr="000000"/>
                </a:solidFill>
                <a:latin typeface="Cormorant Unicase" panose="020B0604020202020204" charset="0"/>
                <a:ea typeface="Fira Sans Extra Condensed"/>
                <a:cs typeface="Cormorant Unicase" panose="020B0604020202020204" charset="0"/>
                <a:sym typeface="Fira Sans Extra Condensed"/>
              </a:rPr>
              <a:t>IMAGE CLASSIFICATION</a:t>
            </a:r>
            <a:endParaRPr lang="id-ID" sz="2000" b="1" dirty="0">
              <a:solidFill>
                <a:sysClr val="windowText" lastClr="000000"/>
              </a:solidFill>
              <a:latin typeface="Cormorant Unicase" panose="020B0604020202020204" charset="0"/>
              <a:ea typeface="Fira Sans Extra Condensed"/>
              <a:cs typeface="Cormorant Unicase" panose="020B0604020202020204" charset="0"/>
              <a:sym typeface="Fira Sans Extra Condensed"/>
            </a:endParaRPr>
          </a:p>
        </p:txBody>
      </p:sp>
      <p:sp>
        <p:nvSpPr>
          <p:cNvPr id="52" name="Google Shape;612;p21">
            <a:extLst>
              <a:ext uri="{FF2B5EF4-FFF2-40B4-BE49-F238E27FC236}">
                <a16:creationId xmlns:a16="http://schemas.microsoft.com/office/drawing/2014/main" id="{E4E0E4A8-31BB-2A5A-7D71-CAC0A742EEA4}"/>
              </a:ext>
            </a:extLst>
          </p:cNvPr>
          <p:cNvSpPr/>
          <p:nvPr/>
        </p:nvSpPr>
        <p:spPr>
          <a:xfrm>
            <a:off x="4473059" y="293185"/>
            <a:ext cx="604500" cy="604500"/>
          </a:xfrm>
          <a:prstGeom prst="ellipse">
            <a:avLst/>
          </a:prstGeom>
          <a:solidFill>
            <a:srgbClr val="EA48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60A7577-3DAB-F563-B760-0DF08915AC75}"/>
              </a:ext>
            </a:extLst>
          </p:cNvPr>
          <p:cNvGrpSpPr>
            <a:grpSpLocks noChangeAspect="1"/>
          </p:cNvGrpSpPr>
          <p:nvPr/>
        </p:nvGrpSpPr>
        <p:grpSpPr>
          <a:xfrm>
            <a:off x="1003176" y="817915"/>
            <a:ext cx="3568824" cy="4249277"/>
            <a:chOff x="545823" y="1147800"/>
            <a:chExt cx="3789620" cy="3743795"/>
          </a:xfrm>
        </p:grpSpPr>
        <p:sp>
          <p:nvSpPr>
            <p:cNvPr id="57" name="Google Shape;1857;p37">
              <a:extLst>
                <a:ext uri="{FF2B5EF4-FFF2-40B4-BE49-F238E27FC236}">
                  <a16:creationId xmlns:a16="http://schemas.microsoft.com/office/drawing/2014/main" id="{52348C02-B04C-52DF-38F7-0227BE8D16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823" y="1417274"/>
              <a:ext cx="3789620" cy="3474321"/>
            </a:xfrm>
            <a:prstGeom prst="rect">
              <a:avLst/>
            </a:prstGeom>
            <a:solidFill>
              <a:srgbClr val="8553CE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Google Shape;1859;p37">
              <a:extLst>
                <a:ext uri="{FF2B5EF4-FFF2-40B4-BE49-F238E27FC236}">
                  <a16:creationId xmlns:a16="http://schemas.microsoft.com/office/drawing/2014/main" id="{65A5B263-47BA-A4A8-AED9-D179150D0D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823" y="1147800"/>
              <a:ext cx="3789620" cy="446175"/>
            </a:xfrm>
            <a:prstGeom prst="homePlate">
              <a:avLst/>
            </a:prstGeom>
            <a:solidFill>
              <a:srgbClr val="855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Google Shape;1863;p37">
              <a:extLst>
                <a:ext uri="{FF2B5EF4-FFF2-40B4-BE49-F238E27FC236}">
                  <a16:creationId xmlns:a16="http://schemas.microsoft.com/office/drawing/2014/main" id="{651FF9C4-B220-499B-73B3-B1F20BF4ADA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59847" y="1210449"/>
              <a:ext cx="224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8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Model Penelitian</a:t>
              </a:r>
              <a:endParaRPr sz="18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E7A7B1E3-C51C-735A-B6CA-72984CEA9F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1198203" y="1412784"/>
            <a:ext cx="3059355" cy="3530424"/>
          </a:xfrm>
          <a:prstGeom prst="rect">
            <a:avLst/>
          </a:prstGeom>
          <a:noFill/>
        </p:spPr>
      </p:pic>
      <p:pic>
        <p:nvPicPr>
          <p:cNvPr id="211" name="Picture 210">
            <a:extLst>
              <a:ext uri="{FF2B5EF4-FFF2-40B4-BE49-F238E27FC236}">
                <a16:creationId xmlns:a16="http://schemas.microsoft.com/office/drawing/2014/main" id="{E0B364E1-FFF8-CE19-969B-8094B6ECD6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7027" y="1501289"/>
            <a:ext cx="5039995" cy="13957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0F546C-4153-025A-0855-0F17FBF315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612979" y="2533456"/>
            <a:ext cx="2531021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755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312;p45">
            <a:extLst>
              <a:ext uri="{FF2B5EF4-FFF2-40B4-BE49-F238E27FC236}">
                <a16:creationId xmlns:a16="http://schemas.microsoft.com/office/drawing/2014/main" id="{184BB49D-C8D0-CF50-8EF0-1C38158CCCB4}"/>
              </a:ext>
            </a:extLst>
          </p:cNvPr>
          <p:cNvSpPr/>
          <p:nvPr/>
        </p:nvSpPr>
        <p:spPr>
          <a:xfrm>
            <a:off x="66745" y="1030712"/>
            <a:ext cx="4640721" cy="4112788"/>
          </a:xfrm>
          <a:prstGeom prst="roundRect">
            <a:avLst>
              <a:gd name="adj" fmla="val 16667"/>
            </a:avLst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Google Shape;2321;p45">
            <a:extLst>
              <a:ext uri="{FF2B5EF4-FFF2-40B4-BE49-F238E27FC236}">
                <a16:creationId xmlns:a16="http://schemas.microsoft.com/office/drawing/2014/main" id="{CB9CD1D1-49ED-5BC6-7EEF-D46F54368FE9}"/>
              </a:ext>
            </a:extLst>
          </p:cNvPr>
          <p:cNvSpPr/>
          <p:nvPr/>
        </p:nvSpPr>
        <p:spPr>
          <a:xfrm>
            <a:off x="657117" y="837217"/>
            <a:ext cx="519600" cy="371400"/>
          </a:xfrm>
          <a:prstGeom prst="roundRect">
            <a:avLst>
              <a:gd name="adj" fmla="val 16667"/>
            </a:avLst>
          </a:prstGeom>
          <a:solidFill>
            <a:srgbClr val="E99B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31" name="Google Shape;631;p38"/>
          <p:cNvSpPr txBox="1">
            <a:spLocks noGrp="1"/>
          </p:cNvSpPr>
          <p:nvPr>
            <p:ph type="title"/>
          </p:nvPr>
        </p:nvSpPr>
        <p:spPr>
          <a:xfrm>
            <a:off x="2342546" y="457632"/>
            <a:ext cx="5082721" cy="5984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morant Unicase" panose="020B0604020202020204" charset="0"/>
                <a:ea typeface="Fira Sans Extra Condensed"/>
                <a:cs typeface="Cormorant Unicase" panose="020B0604020202020204" charset="0"/>
                <a:sym typeface="Fira Sans Extra Condensed"/>
              </a:rPr>
              <a:t>PERHITUNGAN AKURASI MODEL</a:t>
            </a:r>
            <a:endParaRPr kumimoji="0" lang="id-ID" sz="2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rmorant Unicase" panose="020B0604020202020204" charset="0"/>
              <a:ea typeface="Fira Sans Extra Condensed"/>
              <a:cs typeface="Cormorant Unicase" panose="020B0604020202020204" charset="0"/>
              <a:sym typeface="Fira Sans Extra Condensed"/>
            </a:endParaRPr>
          </a:p>
        </p:txBody>
      </p:sp>
      <p:pic>
        <p:nvPicPr>
          <p:cNvPr id="218" name="Google Shape;40;p1">
            <a:extLst>
              <a:ext uri="{FF2B5EF4-FFF2-40B4-BE49-F238E27FC236}">
                <a16:creationId xmlns:a16="http://schemas.microsoft.com/office/drawing/2014/main" id="{0F112B8A-3CAF-5630-896C-B04AF511F21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94900" y="205726"/>
            <a:ext cx="720000" cy="736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7B781C3-C895-875C-074E-7A145FB00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47" y="1402112"/>
            <a:ext cx="3815420" cy="3465941"/>
          </a:xfrm>
          <a:prstGeom prst="rect">
            <a:avLst/>
          </a:prstGeom>
        </p:spPr>
      </p:pic>
      <p:sp>
        <p:nvSpPr>
          <p:cNvPr id="45" name="Google Shape;607;p21">
            <a:extLst>
              <a:ext uri="{FF2B5EF4-FFF2-40B4-BE49-F238E27FC236}">
                <a16:creationId xmlns:a16="http://schemas.microsoft.com/office/drawing/2014/main" id="{AE78BC4A-1E65-050B-4939-449F481BD50B}"/>
              </a:ext>
            </a:extLst>
          </p:cNvPr>
          <p:cNvSpPr/>
          <p:nvPr/>
        </p:nvSpPr>
        <p:spPr>
          <a:xfrm>
            <a:off x="1899282" y="426212"/>
            <a:ext cx="604500" cy="604500"/>
          </a:xfrm>
          <a:prstGeom prst="ellipse">
            <a:avLst/>
          </a:prstGeom>
          <a:solidFill>
            <a:srgbClr val="8027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095939C-25ED-1323-B091-66A00D5E1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861575"/>
              </p:ext>
            </p:extLst>
          </p:nvPr>
        </p:nvGraphicFramePr>
        <p:xfrm>
          <a:off x="5213604" y="3174897"/>
          <a:ext cx="3328035" cy="957199"/>
        </p:xfrm>
        <a:graphic>
          <a:graphicData uri="http://schemas.openxmlformats.org/drawingml/2006/table">
            <a:tbl>
              <a:tblPr firstRow="1" firstCol="1" bandRow="1">
                <a:tableStyleId>{6E400401-1FC8-45E6-B839-789DA2AABFCF}</a:tableStyleId>
              </a:tblPr>
              <a:tblGrid>
                <a:gridCol w="720725">
                  <a:extLst>
                    <a:ext uri="{9D8B030D-6E8A-4147-A177-3AD203B41FA5}">
                      <a16:colId xmlns:a16="http://schemas.microsoft.com/office/drawing/2014/main" val="3231665835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1381607016"/>
                    </a:ext>
                  </a:extLst>
                </a:gridCol>
                <a:gridCol w="742738">
                  <a:extLst>
                    <a:ext uri="{9D8B030D-6E8A-4147-A177-3AD203B41FA5}">
                      <a16:colId xmlns:a16="http://schemas.microsoft.com/office/drawing/2014/main" val="378061545"/>
                    </a:ext>
                  </a:extLst>
                </a:gridCol>
                <a:gridCol w="785072">
                  <a:extLst>
                    <a:ext uri="{9D8B030D-6E8A-4147-A177-3AD203B41FA5}">
                      <a16:colId xmlns:a16="http://schemas.microsoft.com/office/drawing/2014/main" val="424808820"/>
                    </a:ext>
                  </a:extLst>
                </a:gridCol>
              </a:tblGrid>
              <a:tr h="2882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Data</a:t>
                      </a:r>
                      <a:endParaRPr lang="id-ID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Jumlah Data</a:t>
                      </a:r>
                      <a:endParaRPr lang="id-ID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Nilai Loss</a:t>
                      </a:r>
                      <a:endParaRPr lang="id-ID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Nilai Accuracy</a:t>
                      </a:r>
                      <a:endParaRPr lang="id-ID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90541053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Training</a:t>
                      </a:r>
                      <a:endParaRPr lang="id-ID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476</a:t>
                      </a:r>
                      <a:endParaRPr lang="id-ID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0,398</a:t>
                      </a:r>
                      <a:endParaRPr lang="id-ID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0,842</a:t>
                      </a:r>
                      <a:endParaRPr lang="id-ID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54686772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Testing</a:t>
                      </a:r>
                      <a:endParaRPr lang="id-ID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119</a:t>
                      </a:r>
                      <a:endParaRPr lang="id-ID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0,500</a:t>
                      </a:r>
                      <a:endParaRPr lang="id-ID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0,832</a:t>
                      </a:r>
                      <a:endParaRPr lang="id-ID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03445022"/>
                  </a:ext>
                </a:extLst>
              </a:tr>
            </a:tbl>
          </a:graphicData>
        </a:graphic>
      </p:graphicFrame>
      <p:sp>
        <p:nvSpPr>
          <p:cNvPr id="12" name="Google Shape;2328;p45">
            <a:extLst>
              <a:ext uri="{FF2B5EF4-FFF2-40B4-BE49-F238E27FC236}">
                <a16:creationId xmlns:a16="http://schemas.microsoft.com/office/drawing/2014/main" id="{9E2EC47A-2A87-5538-1782-28468C0EF627}"/>
              </a:ext>
            </a:extLst>
          </p:cNvPr>
          <p:cNvSpPr/>
          <p:nvPr/>
        </p:nvSpPr>
        <p:spPr>
          <a:xfrm>
            <a:off x="4981658" y="2836269"/>
            <a:ext cx="3833242" cy="1643447"/>
          </a:xfrm>
          <a:prstGeom prst="roundRect">
            <a:avLst>
              <a:gd name="adj" fmla="val 16667"/>
            </a:avLst>
          </a:prstGeom>
          <a:solidFill>
            <a:srgbClr val="2776EA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Google Shape;2331;p45">
            <a:extLst>
              <a:ext uri="{FF2B5EF4-FFF2-40B4-BE49-F238E27FC236}">
                <a16:creationId xmlns:a16="http://schemas.microsoft.com/office/drawing/2014/main" id="{961428B3-FCB9-D5E9-104A-D8422A99C2BC}"/>
              </a:ext>
            </a:extLst>
          </p:cNvPr>
          <p:cNvSpPr/>
          <p:nvPr/>
        </p:nvSpPr>
        <p:spPr>
          <a:xfrm>
            <a:off x="5246001" y="2650569"/>
            <a:ext cx="519600" cy="371400"/>
          </a:xfrm>
          <a:prstGeom prst="roundRect">
            <a:avLst>
              <a:gd name="adj" fmla="val 16667"/>
            </a:avLst>
          </a:prstGeom>
          <a:solidFill>
            <a:srgbClr val="2776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694863-6CA6-6F83-34B4-9B319B95BD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4278" y="1425741"/>
            <a:ext cx="3602977" cy="927177"/>
          </a:xfrm>
          <a:prstGeom prst="rect">
            <a:avLst/>
          </a:prstGeom>
        </p:spPr>
      </p:pic>
      <p:sp>
        <p:nvSpPr>
          <p:cNvPr id="5" name="Arc 4">
            <a:extLst>
              <a:ext uri="{FF2B5EF4-FFF2-40B4-BE49-F238E27FC236}">
                <a16:creationId xmlns:a16="http://schemas.microsoft.com/office/drawing/2014/main" id="{9993A979-0E42-E4E6-9D10-D68849667C1C}"/>
              </a:ext>
            </a:extLst>
          </p:cNvPr>
          <p:cNvSpPr/>
          <p:nvPr/>
        </p:nvSpPr>
        <p:spPr>
          <a:xfrm>
            <a:off x="4351867" y="1144101"/>
            <a:ext cx="2831900" cy="523831"/>
          </a:xfrm>
          <a:prstGeom prst="arc">
            <a:avLst>
              <a:gd name="adj1" fmla="val 11173183"/>
              <a:gd name="adj2" fmla="val 135917"/>
            </a:avLst>
          </a:prstGeom>
          <a:ln w="19050">
            <a:solidFill>
              <a:srgbClr val="EC4545"/>
            </a:solidFill>
            <a:prstDash val="lgDash"/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16663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283;p20">
            <a:extLst>
              <a:ext uri="{FF2B5EF4-FFF2-40B4-BE49-F238E27FC236}">
                <a16:creationId xmlns:a16="http://schemas.microsoft.com/office/drawing/2014/main" id="{BBEAB0E3-0EF3-5B27-AB6B-5001CE3A7AA0}"/>
              </a:ext>
            </a:extLst>
          </p:cNvPr>
          <p:cNvSpPr>
            <a:spLocks/>
          </p:cNvSpPr>
          <p:nvPr/>
        </p:nvSpPr>
        <p:spPr>
          <a:xfrm>
            <a:off x="3696249" y="434963"/>
            <a:ext cx="4716000" cy="320945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29" name="Google Shape;40;p1">
            <a:extLst>
              <a:ext uri="{FF2B5EF4-FFF2-40B4-BE49-F238E27FC236}">
                <a16:creationId xmlns:a16="http://schemas.microsoft.com/office/drawing/2014/main" id="{B853AB99-6EA2-0646-CF16-35675E7341C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94900" y="205726"/>
            <a:ext cx="720000" cy="73666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631;p38">
            <a:extLst>
              <a:ext uri="{FF2B5EF4-FFF2-40B4-BE49-F238E27FC236}">
                <a16:creationId xmlns:a16="http://schemas.microsoft.com/office/drawing/2014/main" id="{493745AA-0261-3574-B61C-42918C1B3D56}"/>
              </a:ext>
            </a:extLst>
          </p:cNvPr>
          <p:cNvSpPr txBox="1">
            <a:spLocks/>
          </p:cNvSpPr>
          <p:nvPr/>
        </p:nvSpPr>
        <p:spPr>
          <a:xfrm>
            <a:off x="4455303" y="372956"/>
            <a:ext cx="3807804" cy="524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800" b="1" dirty="0">
                <a:solidFill>
                  <a:sysClr val="windowText" lastClr="000000"/>
                </a:solidFill>
                <a:latin typeface="Cormorant Unicase" panose="020B0604020202020204" charset="0"/>
                <a:ea typeface="Fira Sans Extra Condensed"/>
                <a:cs typeface="Cormorant Unicase" panose="020B0604020202020204" charset="0"/>
                <a:sym typeface="Fira Sans Extra Condensed"/>
              </a:rPr>
              <a:t>PERHITUNGAN AKURASI MODEL</a:t>
            </a:r>
            <a:endParaRPr lang="id-ID" sz="1800" b="1" dirty="0">
              <a:solidFill>
                <a:sysClr val="windowText" lastClr="000000"/>
              </a:solidFill>
              <a:latin typeface="Cormorant Unicase" panose="020B0604020202020204" charset="0"/>
              <a:ea typeface="Fira Sans Extra Condensed"/>
              <a:cs typeface="Cormorant Unicase" panose="020B0604020202020204" charset="0"/>
              <a:sym typeface="Fira Sans Extra Condensed"/>
            </a:endParaRPr>
          </a:p>
        </p:txBody>
      </p:sp>
      <p:sp>
        <p:nvSpPr>
          <p:cNvPr id="24" name="Google Shape;607;p21">
            <a:extLst>
              <a:ext uri="{FF2B5EF4-FFF2-40B4-BE49-F238E27FC236}">
                <a16:creationId xmlns:a16="http://schemas.microsoft.com/office/drawing/2014/main" id="{36535420-5C19-BB42-CEC0-80404383AA7A}"/>
              </a:ext>
            </a:extLst>
          </p:cNvPr>
          <p:cNvSpPr/>
          <p:nvPr/>
        </p:nvSpPr>
        <p:spPr>
          <a:xfrm>
            <a:off x="3868559" y="293185"/>
            <a:ext cx="604500" cy="604500"/>
          </a:xfrm>
          <a:prstGeom prst="ellipse">
            <a:avLst/>
          </a:prstGeom>
          <a:solidFill>
            <a:srgbClr val="8027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5" name="Google Shape;1915;p38">
            <a:extLst>
              <a:ext uri="{FF2B5EF4-FFF2-40B4-BE49-F238E27FC236}">
                <a16:creationId xmlns:a16="http://schemas.microsoft.com/office/drawing/2014/main" id="{171A9C5A-5CC6-87BA-2305-B5361C18C264}"/>
              </a:ext>
            </a:extLst>
          </p:cNvPr>
          <p:cNvGrpSpPr/>
          <p:nvPr/>
        </p:nvGrpSpPr>
        <p:grpSpPr>
          <a:xfrm>
            <a:off x="675723" y="1126922"/>
            <a:ext cx="1407436" cy="1971900"/>
            <a:chOff x="1832325" y="1516648"/>
            <a:chExt cx="1407436" cy="1971900"/>
          </a:xfrm>
        </p:grpSpPr>
        <p:sp>
          <p:nvSpPr>
            <p:cNvPr id="44" name="Google Shape;1916;p38">
              <a:extLst>
                <a:ext uri="{FF2B5EF4-FFF2-40B4-BE49-F238E27FC236}">
                  <a16:creationId xmlns:a16="http://schemas.microsoft.com/office/drawing/2014/main" id="{65BCE8A9-DBFA-7E73-34B5-F96F5AD637B3}"/>
                </a:ext>
              </a:extLst>
            </p:cNvPr>
            <p:cNvSpPr/>
            <p:nvPr/>
          </p:nvSpPr>
          <p:spPr>
            <a:xfrm>
              <a:off x="1862659" y="2761631"/>
              <a:ext cx="1312635" cy="113058"/>
            </a:xfrm>
            <a:custGeom>
              <a:avLst/>
              <a:gdLst/>
              <a:ahLst/>
              <a:cxnLst/>
              <a:rect l="l" t="t" r="r" b="b"/>
              <a:pathLst>
                <a:path w="8872" h="747" extrusionOk="0">
                  <a:moveTo>
                    <a:pt x="1" y="0"/>
                  </a:moveTo>
                  <a:lnTo>
                    <a:pt x="1" y="747"/>
                  </a:lnTo>
                  <a:lnTo>
                    <a:pt x="8871" y="747"/>
                  </a:lnTo>
                  <a:lnTo>
                    <a:pt x="8871" y="0"/>
                  </a:lnTo>
                  <a:close/>
                </a:path>
              </a:pathLst>
            </a:custGeom>
            <a:solidFill>
              <a:srgbClr val="855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1917;p38">
              <a:extLst>
                <a:ext uri="{FF2B5EF4-FFF2-40B4-BE49-F238E27FC236}">
                  <a16:creationId xmlns:a16="http://schemas.microsoft.com/office/drawing/2014/main" id="{CE17C2F7-93D7-D3CE-3562-B3B540A56167}"/>
                </a:ext>
              </a:extLst>
            </p:cNvPr>
            <p:cNvSpPr txBox="1"/>
            <p:nvPr/>
          </p:nvSpPr>
          <p:spPr>
            <a:xfrm>
              <a:off x="1862426" y="2874699"/>
              <a:ext cx="1312633" cy="49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8553CE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476 Citra</a:t>
              </a:r>
              <a:endParaRPr kumimoji="0" sz="2400" b="1" i="0" u="none" strike="noStrike" kern="0" cap="none" spc="0" normalizeH="0" baseline="0" noProof="0" dirty="0">
                <a:ln>
                  <a:noFill/>
                </a:ln>
                <a:solidFill>
                  <a:srgbClr val="8553CE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46" name="Google Shape;1918;p38">
              <a:extLst>
                <a:ext uri="{FF2B5EF4-FFF2-40B4-BE49-F238E27FC236}">
                  <a16:creationId xmlns:a16="http://schemas.microsoft.com/office/drawing/2014/main" id="{CC371861-1DC4-162C-D1FE-3CCF0C9C7D34}"/>
                </a:ext>
              </a:extLst>
            </p:cNvPr>
            <p:cNvCxnSpPr/>
            <p:nvPr/>
          </p:nvCxnSpPr>
          <p:spPr>
            <a:xfrm rot="10800000">
              <a:off x="1832325" y="1516648"/>
              <a:ext cx="0" cy="1971900"/>
            </a:xfrm>
            <a:prstGeom prst="straightConnector1">
              <a:avLst/>
            </a:prstGeom>
            <a:noFill/>
            <a:ln w="19050" cap="flat" cmpd="sng">
              <a:solidFill>
                <a:srgbClr val="8553CE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48" name="Google Shape;1920;p38">
              <a:extLst>
                <a:ext uri="{FF2B5EF4-FFF2-40B4-BE49-F238E27FC236}">
                  <a16:creationId xmlns:a16="http://schemas.microsoft.com/office/drawing/2014/main" id="{A614FF6A-CE09-9FAD-1A1E-82ED4832EB05}"/>
                </a:ext>
              </a:extLst>
            </p:cNvPr>
            <p:cNvSpPr txBox="1"/>
            <p:nvPr/>
          </p:nvSpPr>
          <p:spPr>
            <a:xfrm>
              <a:off x="1862426" y="2263815"/>
              <a:ext cx="1377335" cy="447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 Training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6" name="Google Shape;1922;p38">
            <a:extLst>
              <a:ext uri="{FF2B5EF4-FFF2-40B4-BE49-F238E27FC236}">
                <a16:creationId xmlns:a16="http://schemas.microsoft.com/office/drawing/2014/main" id="{E3D8DC49-FFEB-C768-FEFC-3327AEF39935}"/>
              </a:ext>
            </a:extLst>
          </p:cNvPr>
          <p:cNvGrpSpPr/>
          <p:nvPr/>
        </p:nvGrpSpPr>
        <p:grpSpPr>
          <a:xfrm>
            <a:off x="5099737" y="2112867"/>
            <a:ext cx="1381399" cy="1971910"/>
            <a:chOff x="3205644" y="2393363"/>
            <a:chExt cx="1381399" cy="1971910"/>
          </a:xfrm>
        </p:grpSpPr>
        <p:sp>
          <p:nvSpPr>
            <p:cNvPr id="38" name="Google Shape;1923;p38">
              <a:extLst>
                <a:ext uri="{FF2B5EF4-FFF2-40B4-BE49-F238E27FC236}">
                  <a16:creationId xmlns:a16="http://schemas.microsoft.com/office/drawing/2014/main" id="{8299C98A-0EE3-2B76-F2C9-8C5E70351035}"/>
                </a:ext>
              </a:extLst>
            </p:cNvPr>
            <p:cNvSpPr/>
            <p:nvPr/>
          </p:nvSpPr>
          <p:spPr>
            <a:xfrm>
              <a:off x="3235786" y="2884379"/>
              <a:ext cx="1329270" cy="113058"/>
            </a:xfrm>
            <a:custGeom>
              <a:avLst/>
              <a:gdLst/>
              <a:ahLst/>
              <a:cxnLst/>
              <a:rect l="l" t="t" r="r" b="b"/>
              <a:pathLst>
                <a:path w="8876" h="747" extrusionOk="0">
                  <a:moveTo>
                    <a:pt x="0" y="0"/>
                  </a:moveTo>
                  <a:lnTo>
                    <a:pt x="0" y="747"/>
                  </a:lnTo>
                  <a:lnTo>
                    <a:pt x="8876" y="747"/>
                  </a:lnTo>
                  <a:lnTo>
                    <a:pt x="8876" y="0"/>
                  </a:lnTo>
                  <a:close/>
                </a:path>
              </a:pathLst>
            </a:custGeom>
            <a:solidFill>
              <a:srgbClr val="1398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1924;p38">
              <a:extLst>
                <a:ext uri="{FF2B5EF4-FFF2-40B4-BE49-F238E27FC236}">
                  <a16:creationId xmlns:a16="http://schemas.microsoft.com/office/drawing/2014/main" id="{B3674D6D-E97E-0062-3E7D-22F7A55614B0}"/>
                </a:ext>
              </a:extLst>
            </p:cNvPr>
            <p:cNvSpPr txBox="1"/>
            <p:nvPr/>
          </p:nvSpPr>
          <p:spPr>
            <a:xfrm>
              <a:off x="3235770" y="2393363"/>
              <a:ext cx="1329300" cy="49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1398B4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119 Citra</a:t>
              </a:r>
              <a:endParaRPr kumimoji="0" sz="2400" b="1" i="0" u="none" strike="noStrike" kern="0" cap="none" spc="0" normalizeH="0" baseline="0" noProof="0" dirty="0">
                <a:ln>
                  <a:noFill/>
                </a:ln>
                <a:solidFill>
                  <a:srgbClr val="1398B4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40" name="Google Shape;1925;p38">
              <a:extLst>
                <a:ext uri="{FF2B5EF4-FFF2-40B4-BE49-F238E27FC236}">
                  <a16:creationId xmlns:a16="http://schemas.microsoft.com/office/drawing/2014/main" id="{232864CF-EE37-CEE6-A8A6-23635F010E20}"/>
                </a:ext>
              </a:extLst>
            </p:cNvPr>
            <p:cNvCxnSpPr/>
            <p:nvPr/>
          </p:nvCxnSpPr>
          <p:spPr>
            <a:xfrm rot="10800000">
              <a:off x="3205644" y="2393373"/>
              <a:ext cx="0" cy="1971900"/>
            </a:xfrm>
            <a:prstGeom prst="straightConnector1">
              <a:avLst/>
            </a:prstGeom>
            <a:noFill/>
            <a:ln w="19050" cap="flat" cmpd="sng">
              <a:solidFill>
                <a:srgbClr val="1398B4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42" name="Google Shape;1927;p38">
              <a:extLst>
                <a:ext uri="{FF2B5EF4-FFF2-40B4-BE49-F238E27FC236}">
                  <a16:creationId xmlns:a16="http://schemas.microsoft.com/office/drawing/2014/main" id="{B85CAA95-0B3D-AC29-C12B-0E58C53F71EC}"/>
                </a:ext>
              </a:extLst>
            </p:cNvPr>
            <p:cNvSpPr txBox="1"/>
            <p:nvPr/>
          </p:nvSpPr>
          <p:spPr>
            <a:xfrm>
              <a:off x="3266524" y="3149857"/>
              <a:ext cx="1320519" cy="447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 Testing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7" name="Google Shape;1964;p38">
            <a:extLst>
              <a:ext uri="{FF2B5EF4-FFF2-40B4-BE49-F238E27FC236}">
                <a16:creationId xmlns:a16="http://schemas.microsoft.com/office/drawing/2014/main" id="{0EC36FF7-F053-AD9C-CFDC-9B84F0711A4F}"/>
              </a:ext>
            </a:extLst>
          </p:cNvPr>
          <p:cNvGrpSpPr>
            <a:grpSpLocks noChangeAspect="1"/>
          </p:cNvGrpSpPr>
          <p:nvPr/>
        </p:nvGrpSpPr>
        <p:grpSpPr>
          <a:xfrm>
            <a:off x="5463434" y="1534636"/>
            <a:ext cx="505594" cy="504000"/>
            <a:chOff x="-47524975" y="3569100"/>
            <a:chExt cx="300875" cy="299925"/>
          </a:xfrm>
        </p:grpSpPr>
        <p:sp>
          <p:nvSpPr>
            <p:cNvPr id="33" name="Google Shape;1965;p38">
              <a:extLst>
                <a:ext uri="{FF2B5EF4-FFF2-40B4-BE49-F238E27FC236}">
                  <a16:creationId xmlns:a16="http://schemas.microsoft.com/office/drawing/2014/main" id="{FC5488EA-F45D-C62F-73DC-3E049E71EA92}"/>
                </a:ext>
              </a:extLst>
            </p:cNvPr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1398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1966;p38">
              <a:extLst>
                <a:ext uri="{FF2B5EF4-FFF2-40B4-BE49-F238E27FC236}">
                  <a16:creationId xmlns:a16="http://schemas.microsoft.com/office/drawing/2014/main" id="{5E0A9528-1A52-CBA5-129D-6AAFB23C65C3}"/>
                </a:ext>
              </a:extLst>
            </p:cNvPr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1398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1967;p38">
              <a:extLst>
                <a:ext uri="{FF2B5EF4-FFF2-40B4-BE49-F238E27FC236}">
                  <a16:creationId xmlns:a16="http://schemas.microsoft.com/office/drawing/2014/main" id="{A29ACCC4-15AF-561E-C0CB-279167698F72}"/>
                </a:ext>
              </a:extLst>
            </p:cNvPr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1398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1968;p38">
              <a:extLst>
                <a:ext uri="{FF2B5EF4-FFF2-40B4-BE49-F238E27FC236}">
                  <a16:creationId xmlns:a16="http://schemas.microsoft.com/office/drawing/2014/main" id="{79C9FFB0-4896-BC17-606E-CE53D27E9B83}"/>
                </a:ext>
              </a:extLst>
            </p:cNvPr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1398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1969;p38">
              <a:extLst>
                <a:ext uri="{FF2B5EF4-FFF2-40B4-BE49-F238E27FC236}">
                  <a16:creationId xmlns:a16="http://schemas.microsoft.com/office/drawing/2014/main" id="{845D4EF7-951F-4A23-4360-D5502D00C60B}"/>
                </a:ext>
              </a:extLst>
            </p:cNvPr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1398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8" name="Google Shape;1990;p38">
            <a:extLst>
              <a:ext uri="{FF2B5EF4-FFF2-40B4-BE49-F238E27FC236}">
                <a16:creationId xmlns:a16="http://schemas.microsoft.com/office/drawing/2014/main" id="{CC8ACE91-97A7-8DA3-167F-3E7B658A9050}"/>
              </a:ext>
            </a:extLst>
          </p:cNvPr>
          <p:cNvGrpSpPr>
            <a:grpSpLocks noChangeAspect="1"/>
          </p:cNvGrpSpPr>
          <p:nvPr/>
        </p:nvGrpSpPr>
        <p:grpSpPr>
          <a:xfrm>
            <a:off x="1111928" y="2983286"/>
            <a:ext cx="433085" cy="432000"/>
            <a:chOff x="-47154000" y="3939275"/>
            <a:chExt cx="299300" cy="298550"/>
          </a:xfrm>
        </p:grpSpPr>
        <p:sp>
          <p:nvSpPr>
            <p:cNvPr id="29" name="Google Shape;1991;p38">
              <a:extLst>
                <a:ext uri="{FF2B5EF4-FFF2-40B4-BE49-F238E27FC236}">
                  <a16:creationId xmlns:a16="http://schemas.microsoft.com/office/drawing/2014/main" id="{6B57B412-EEE3-29D0-C90B-4AE124B2D9C2}"/>
                </a:ext>
              </a:extLst>
            </p:cNvPr>
            <p:cNvSpPr/>
            <p:nvPr/>
          </p:nvSpPr>
          <p:spPr>
            <a:xfrm>
              <a:off x="-47084700" y="4131475"/>
              <a:ext cx="159125" cy="106350"/>
            </a:xfrm>
            <a:custGeom>
              <a:avLst/>
              <a:gdLst/>
              <a:ahLst/>
              <a:cxnLst/>
              <a:rect l="l" t="t" r="r" b="b"/>
              <a:pathLst>
                <a:path w="6365" h="4254" extrusionOk="0">
                  <a:moveTo>
                    <a:pt x="4569" y="693"/>
                  </a:moveTo>
                  <a:cubicBezTo>
                    <a:pt x="4789" y="693"/>
                    <a:pt x="4947" y="851"/>
                    <a:pt x="4947" y="1040"/>
                  </a:cubicBezTo>
                  <a:cubicBezTo>
                    <a:pt x="4947" y="1260"/>
                    <a:pt x="4789" y="1418"/>
                    <a:pt x="4569" y="1418"/>
                  </a:cubicBezTo>
                  <a:lnTo>
                    <a:pt x="1796" y="1418"/>
                  </a:lnTo>
                  <a:cubicBezTo>
                    <a:pt x="1576" y="1418"/>
                    <a:pt x="1418" y="1260"/>
                    <a:pt x="1418" y="1040"/>
                  </a:cubicBezTo>
                  <a:cubicBezTo>
                    <a:pt x="1418" y="851"/>
                    <a:pt x="1576" y="693"/>
                    <a:pt x="1796" y="693"/>
                  </a:cubicBezTo>
                  <a:close/>
                  <a:moveTo>
                    <a:pt x="4569" y="2111"/>
                  </a:moveTo>
                  <a:cubicBezTo>
                    <a:pt x="4789" y="2111"/>
                    <a:pt x="4947" y="2268"/>
                    <a:pt x="4947" y="2457"/>
                  </a:cubicBezTo>
                  <a:cubicBezTo>
                    <a:pt x="4947" y="2678"/>
                    <a:pt x="4789" y="2835"/>
                    <a:pt x="4569" y="2835"/>
                  </a:cubicBezTo>
                  <a:lnTo>
                    <a:pt x="1796" y="2835"/>
                  </a:lnTo>
                  <a:cubicBezTo>
                    <a:pt x="1576" y="2835"/>
                    <a:pt x="1418" y="2678"/>
                    <a:pt x="1418" y="2457"/>
                  </a:cubicBezTo>
                  <a:cubicBezTo>
                    <a:pt x="1418" y="2268"/>
                    <a:pt x="1576" y="2111"/>
                    <a:pt x="1796" y="2111"/>
                  </a:cubicBezTo>
                  <a:close/>
                  <a:moveTo>
                    <a:pt x="0" y="0"/>
                  </a:moveTo>
                  <a:lnTo>
                    <a:pt x="0" y="1418"/>
                  </a:lnTo>
                  <a:lnTo>
                    <a:pt x="0" y="3875"/>
                  </a:lnTo>
                  <a:cubicBezTo>
                    <a:pt x="0" y="4096"/>
                    <a:pt x="158" y="4253"/>
                    <a:pt x="379" y="4253"/>
                  </a:cubicBezTo>
                  <a:lnTo>
                    <a:pt x="5986" y="4253"/>
                  </a:lnTo>
                  <a:cubicBezTo>
                    <a:pt x="6207" y="4253"/>
                    <a:pt x="6364" y="4096"/>
                    <a:pt x="6364" y="3875"/>
                  </a:cubicBezTo>
                  <a:lnTo>
                    <a:pt x="6364" y="1418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855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1992;p38">
              <a:extLst>
                <a:ext uri="{FF2B5EF4-FFF2-40B4-BE49-F238E27FC236}">
                  <a16:creationId xmlns:a16="http://schemas.microsoft.com/office/drawing/2014/main" id="{0ED1BE1F-CB21-7B59-B4FF-EB3E4BBC880F}"/>
                </a:ext>
              </a:extLst>
            </p:cNvPr>
            <p:cNvSpPr/>
            <p:nvPr/>
          </p:nvSpPr>
          <p:spPr>
            <a:xfrm>
              <a:off x="-46979150" y="3943225"/>
              <a:ext cx="48050" cy="47275"/>
            </a:xfrm>
            <a:custGeom>
              <a:avLst/>
              <a:gdLst/>
              <a:ahLst/>
              <a:cxnLst/>
              <a:rect l="l" t="t" r="r" b="b"/>
              <a:pathLst>
                <a:path w="1922" h="1891" extrusionOk="0">
                  <a:moveTo>
                    <a:pt x="0" y="0"/>
                  </a:moveTo>
                  <a:lnTo>
                    <a:pt x="0" y="1891"/>
                  </a:lnTo>
                  <a:lnTo>
                    <a:pt x="1922" y="1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55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1993;p38">
              <a:extLst>
                <a:ext uri="{FF2B5EF4-FFF2-40B4-BE49-F238E27FC236}">
                  <a16:creationId xmlns:a16="http://schemas.microsoft.com/office/drawing/2014/main" id="{D84947D5-7E56-E958-D2E5-6A3DF74A3E8F}"/>
                </a:ext>
              </a:extLst>
            </p:cNvPr>
            <p:cNvSpPr/>
            <p:nvPr/>
          </p:nvSpPr>
          <p:spPr>
            <a:xfrm>
              <a:off x="-47154000" y="4026700"/>
              <a:ext cx="299300" cy="141025"/>
            </a:xfrm>
            <a:custGeom>
              <a:avLst/>
              <a:gdLst/>
              <a:ahLst/>
              <a:cxnLst/>
              <a:rect l="l" t="t" r="r" b="b"/>
              <a:pathLst>
                <a:path w="11972" h="5641" extrusionOk="0">
                  <a:moveTo>
                    <a:pt x="3151" y="2080"/>
                  </a:moveTo>
                  <a:cubicBezTo>
                    <a:pt x="3340" y="2080"/>
                    <a:pt x="3497" y="2238"/>
                    <a:pt x="3497" y="2458"/>
                  </a:cubicBezTo>
                  <a:cubicBezTo>
                    <a:pt x="3497" y="2647"/>
                    <a:pt x="3340" y="2805"/>
                    <a:pt x="3151" y="2805"/>
                  </a:cubicBezTo>
                  <a:cubicBezTo>
                    <a:pt x="2930" y="2805"/>
                    <a:pt x="2804" y="2647"/>
                    <a:pt x="2804" y="2458"/>
                  </a:cubicBezTo>
                  <a:cubicBezTo>
                    <a:pt x="2804" y="2238"/>
                    <a:pt x="2930" y="2080"/>
                    <a:pt x="3151" y="2080"/>
                  </a:cubicBezTo>
                  <a:close/>
                  <a:moveTo>
                    <a:pt x="4568" y="2080"/>
                  </a:moveTo>
                  <a:cubicBezTo>
                    <a:pt x="4757" y="2080"/>
                    <a:pt x="4915" y="2238"/>
                    <a:pt x="4915" y="2458"/>
                  </a:cubicBezTo>
                  <a:cubicBezTo>
                    <a:pt x="4915" y="2647"/>
                    <a:pt x="4757" y="2805"/>
                    <a:pt x="4568" y="2805"/>
                  </a:cubicBezTo>
                  <a:cubicBezTo>
                    <a:pt x="4348" y="2805"/>
                    <a:pt x="4190" y="2647"/>
                    <a:pt x="4190" y="2458"/>
                  </a:cubicBezTo>
                  <a:cubicBezTo>
                    <a:pt x="4190" y="2238"/>
                    <a:pt x="4348" y="2080"/>
                    <a:pt x="4568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8"/>
                    <a:pt x="6994" y="2458"/>
                  </a:cubicBezTo>
                  <a:cubicBezTo>
                    <a:pt x="6994" y="2647"/>
                    <a:pt x="6837" y="2805"/>
                    <a:pt x="6648" y="2805"/>
                  </a:cubicBezTo>
                  <a:lnTo>
                    <a:pt x="5923" y="2805"/>
                  </a:lnTo>
                  <a:cubicBezTo>
                    <a:pt x="5734" y="2805"/>
                    <a:pt x="5576" y="2647"/>
                    <a:pt x="5576" y="2458"/>
                  </a:cubicBezTo>
                  <a:cubicBezTo>
                    <a:pt x="5576" y="2238"/>
                    <a:pt x="5734" y="2080"/>
                    <a:pt x="5923" y="2080"/>
                  </a:cubicBezTo>
                  <a:close/>
                  <a:moveTo>
                    <a:pt x="8790" y="2080"/>
                  </a:moveTo>
                  <a:cubicBezTo>
                    <a:pt x="8979" y="2080"/>
                    <a:pt x="9136" y="2238"/>
                    <a:pt x="9136" y="2458"/>
                  </a:cubicBezTo>
                  <a:cubicBezTo>
                    <a:pt x="9136" y="2647"/>
                    <a:pt x="8979" y="2805"/>
                    <a:pt x="8790" y="2805"/>
                  </a:cubicBezTo>
                  <a:lnTo>
                    <a:pt x="8065" y="2805"/>
                  </a:lnTo>
                  <a:cubicBezTo>
                    <a:pt x="7876" y="2805"/>
                    <a:pt x="7719" y="2647"/>
                    <a:pt x="7719" y="2458"/>
                  </a:cubicBezTo>
                  <a:cubicBezTo>
                    <a:pt x="7719" y="2238"/>
                    <a:pt x="7876" y="2080"/>
                    <a:pt x="8065" y="2080"/>
                  </a:cubicBezTo>
                  <a:close/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4569"/>
                  </a:lnTo>
                  <a:cubicBezTo>
                    <a:pt x="0" y="5168"/>
                    <a:pt x="473" y="5640"/>
                    <a:pt x="1071" y="5640"/>
                  </a:cubicBezTo>
                  <a:lnTo>
                    <a:pt x="2111" y="5640"/>
                  </a:lnTo>
                  <a:lnTo>
                    <a:pt x="2111" y="4223"/>
                  </a:lnTo>
                  <a:lnTo>
                    <a:pt x="1764" y="4223"/>
                  </a:lnTo>
                  <a:cubicBezTo>
                    <a:pt x="1575" y="4223"/>
                    <a:pt x="1418" y="4065"/>
                    <a:pt x="1418" y="3876"/>
                  </a:cubicBezTo>
                  <a:cubicBezTo>
                    <a:pt x="1418" y="3655"/>
                    <a:pt x="1575" y="3498"/>
                    <a:pt x="1764" y="3498"/>
                  </a:cubicBezTo>
                  <a:lnTo>
                    <a:pt x="10208" y="3498"/>
                  </a:lnTo>
                  <a:cubicBezTo>
                    <a:pt x="10397" y="3498"/>
                    <a:pt x="10554" y="3655"/>
                    <a:pt x="10554" y="3876"/>
                  </a:cubicBezTo>
                  <a:cubicBezTo>
                    <a:pt x="10554" y="4065"/>
                    <a:pt x="10397" y="4223"/>
                    <a:pt x="10208" y="4223"/>
                  </a:cubicBezTo>
                  <a:lnTo>
                    <a:pt x="9830" y="4223"/>
                  </a:lnTo>
                  <a:lnTo>
                    <a:pt x="9830" y="5640"/>
                  </a:lnTo>
                  <a:lnTo>
                    <a:pt x="10901" y="5640"/>
                  </a:lnTo>
                  <a:cubicBezTo>
                    <a:pt x="11499" y="5640"/>
                    <a:pt x="11972" y="5168"/>
                    <a:pt x="11972" y="4569"/>
                  </a:cubicBezTo>
                  <a:lnTo>
                    <a:pt x="11972" y="1072"/>
                  </a:lnTo>
                  <a:cubicBezTo>
                    <a:pt x="11972" y="473"/>
                    <a:pt x="11499" y="1"/>
                    <a:pt x="10901" y="1"/>
                  </a:cubicBezTo>
                  <a:lnTo>
                    <a:pt x="9830" y="1"/>
                  </a:lnTo>
                  <a:lnTo>
                    <a:pt x="9830" y="1072"/>
                  </a:lnTo>
                  <a:cubicBezTo>
                    <a:pt x="9830" y="1261"/>
                    <a:pt x="9672" y="1419"/>
                    <a:pt x="9483" y="1419"/>
                  </a:cubicBezTo>
                  <a:lnTo>
                    <a:pt x="2489" y="1419"/>
                  </a:lnTo>
                  <a:cubicBezTo>
                    <a:pt x="2268" y="1419"/>
                    <a:pt x="2111" y="1261"/>
                    <a:pt x="2111" y="1072"/>
                  </a:cubicBezTo>
                  <a:lnTo>
                    <a:pt x="2111" y="1"/>
                  </a:lnTo>
                  <a:close/>
                </a:path>
              </a:pathLst>
            </a:custGeom>
            <a:solidFill>
              <a:srgbClr val="855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1994;p38">
              <a:extLst>
                <a:ext uri="{FF2B5EF4-FFF2-40B4-BE49-F238E27FC236}">
                  <a16:creationId xmlns:a16="http://schemas.microsoft.com/office/drawing/2014/main" id="{0500E946-D96E-4E65-0C0E-8A0CDBA14C2B}"/>
                </a:ext>
              </a:extLst>
            </p:cNvPr>
            <p:cNvSpPr/>
            <p:nvPr/>
          </p:nvSpPr>
          <p:spPr>
            <a:xfrm>
              <a:off x="-47083125" y="3939275"/>
              <a:ext cx="158325" cy="106350"/>
            </a:xfrm>
            <a:custGeom>
              <a:avLst/>
              <a:gdLst/>
              <a:ahLst/>
              <a:cxnLst/>
              <a:rect l="l" t="t" r="r" b="b"/>
              <a:pathLst>
                <a:path w="6333" h="425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6333" y="4254"/>
                  </a:lnTo>
                  <a:lnTo>
                    <a:pt x="6333" y="3498"/>
                  </a:lnTo>
                  <a:lnTo>
                    <a:pt x="6301" y="3498"/>
                  </a:lnTo>
                  <a:lnTo>
                    <a:pt x="6301" y="2805"/>
                  </a:lnTo>
                  <a:lnTo>
                    <a:pt x="3844" y="2805"/>
                  </a:lnTo>
                  <a:cubicBezTo>
                    <a:pt x="3655" y="2805"/>
                    <a:pt x="3498" y="2647"/>
                    <a:pt x="3498" y="2427"/>
                  </a:cubicBezTo>
                  <a:lnTo>
                    <a:pt x="3498" y="1"/>
                  </a:lnTo>
                  <a:close/>
                </a:path>
              </a:pathLst>
            </a:custGeom>
            <a:solidFill>
              <a:srgbClr val="855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D05AEC9D-D333-DAA5-E04C-66F711B2B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748" y="1325675"/>
            <a:ext cx="1788620" cy="61799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3A794B6-6DCC-066B-59D9-D712D7AFDC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620" r="48793"/>
          <a:stretch/>
        </p:blipFill>
        <p:spPr>
          <a:xfrm>
            <a:off x="2201636" y="2040421"/>
            <a:ext cx="2580854" cy="12308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2141F39-6204-2DF4-0960-DE4B1F6A89AA}"/>
                  </a:ext>
                </a:extLst>
              </p:cNvPr>
              <p:cNvSpPr txBox="1"/>
              <p:nvPr/>
            </p:nvSpPr>
            <p:spPr>
              <a:xfrm>
                <a:off x="37074" y="3549430"/>
                <a:ext cx="5783802" cy="12747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990600" algn="just"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𝐴𝑘𝑢𝑟𝑎𝑠𝑖</m:t>
                      </m:r>
                      <m:r>
                        <a:rPr lang="en-US" sz="10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id-ID" sz="1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en-US" sz="1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1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en-US" sz="1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  <m:r>
                            <a:rPr lang="en-US" sz="1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en-US" sz="1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id-ID" sz="1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1530350" indent="-90170" algn="just"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id-ID" sz="1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202+149+56</m:t>
                          </m:r>
                        </m:num>
                        <m:den>
                          <m:r>
                            <a:rPr lang="en-US" sz="1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202+149+27+7+3+3+15+17+56</m:t>
                          </m:r>
                        </m:den>
                      </m:f>
                    </m:oMath>
                  </m:oMathPara>
                </a14:m>
                <a:endParaRPr lang="id-ID" sz="1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1530350" indent="-90170" algn="just"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id-ID" sz="1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407</m:t>
                          </m:r>
                        </m:num>
                        <m:den>
                          <m:r>
                            <a:rPr lang="en-US" sz="1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476</m:t>
                          </m:r>
                        </m:den>
                      </m:f>
                      <m:r>
                        <a:rPr lang="en-US" sz="1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0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𝟖𝟓</m:t>
                      </m:r>
                      <m:r>
                        <a:rPr lang="en-US" sz="10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10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𝟓𝟎</m:t>
                      </m:r>
                      <m:r>
                        <a:rPr lang="en-US" sz="10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%</m:t>
                      </m:r>
                    </m:oMath>
                  </m:oMathPara>
                </a14:m>
                <a:endParaRPr lang="id-ID" sz="10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2141F39-6204-2DF4-0960-DE4B1F6A8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4" y="3549430"/>
                <a:ext cx="5783802" cy="1274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Picture 59">
            <a:extLst>
              <a:ext uri="{FF2B5EF4-FFF2-40B4-BE49-F238E27FC236}">
                <a16:creationId xmlns:a16="http://schemas.microsoft.com/office/drawing/2014/main" id="{5799B246-AAB4-924C-C5B7-0F28467C5F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8384" y="1274287"/>
            <a:ext cx="1928365" cy="73332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3299BF4-F0D1-013A-FC96-16B1F58AA32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2851" r="51963"/>
          <a:stretch/>
        </p:blipFill>
        <p:spPr>
          <a:xfrm>
            <a:off x="6798384" y="2025401"/>
            <a:ext cx="2421053" cy="12308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C12B92B-4DD4-D9F6-D833-3E0B54897C8C}"/>
                  </a:ext>
                </a:extLst>
              </p:cNvPr>
              <p:cNvSpPr txBox="1"/>
              <p:nvPr/>
            </p:nvSpPr>
            <p:spPr>
              <a:xfrm>
                <a:off x="4782490" y="3472259"/>
                <a:ext cx="5783802" cy="12716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990600" algn="just"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𝐴𝑘𝑢𝑟𝑎𝑠𝑖</m:t>
                      </m:r>
                      <m:r>
                        <a:rPr lang="en-US" sz="10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id-ID" sz="1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en-US" sz="1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1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en-US" sz="1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  <m:r>
                            <a:rPr lang="en-US" sz="1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en-US" sz="1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id-ID" sz="1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1530350" indent="-90170" algn="just"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id-ID" sz="1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48+37+14</m:t>
                          </m:r>
                        </m:num>
                        <m:den>
                          <m:r>
                            <a:rPr lang="en-US" sz="1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48+37+14+2+3+1+3+6+14</m:t>
                          </m:r>
                        </m:den>
                      </m:f>
                    </m:oMath>
                  </m:oMathPara>
                </a14:m>
                <a:endParaRPr lang="id-ID" sz="1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1530350" indent="-90170" algn="just"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id-ID" sz="1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99</m:t>
                          </m:r>
                        </m:num>
                        <m:den>
                          <m:r>
                            <a:rPr lang="en-US" sz="1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119</m:t>
                          </m:r>
                        </m:den>
                      </m:f>
                      <m:r>
                        <a:rPr lang="en-US" sz="1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0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𝟖𝟑</m:t>
                      </m:r>
                      <m:r>
                        <a:rPr lang="en-US" sz="10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10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𝟏𝟗</m:t>
                      </m:r>
                      <m:r>
                        <a:rPr lang="en-US" sz="10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%</m:t>
                      </m:r>
                    </m:oMath>
                  </m:oMathPara>
                </a14:m>
                <a:endParaRPr lang="id-ID" sz="10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C12B92B-4DD4-D9F6-D833-3E0B54897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490" y="3472259"/>
                <a:ext cx="5783802" cy="127169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Google Shape;2328;p45">
            <a:extLst>
              <a:ext uri="{FF2B5EF4-FFF2-40B4-BE49-F238E27FC236}">
                <a16:creationId xmlns:a16="http://schemas.microsoft.com/office/drawing/2014/main" id="{42FA4D76-B66B-D529-9418-09C455BD2A3B}"/>
              </a:ext>
            </a:extLst>
          </p:cNvPr>
          <p:cNvSpPr/>
          <p:nvPr/>
        </p:nvSpPr>
        <p:spPr>
          <a:xfrm>
            <a:off x="5139807" y="1242580"/>
            <a:ext cx="3833242" cy="2197294"/>
          </a:xfrm>
          <a:prstGeom prst="roundRect">
            <a:avLst>
              <a:gd name="adj" fmla="val 16667"/>
            </a:avLst>
          </a:prstGeom>
          <a:solidFill>
            <a:srgbClr val="1398B4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5" name="Google Shape;2328;p45">
            <a:extLst>
              <a:ext uri="{FF2B5EF4-FFF2-40B4-BE49-F238E27FC236}">
                <a16:creationId xmlns:a16="http://schemas.microsoft.com/office/drawing/2014/main" id="{1542814F-5C90-75B3-A406-60F1497D9EEE}"/>
              </a:ext>
            </a:extLst>
          </p:cNvPr>
          <p:cNvSpPr/>
          <p:nvPr/>
        </p:nvSpPr>
        <p:spPr>
          <a:xfrm>
            <a:off x="692822" y="1268552"/>
            <a:ext cx="3833242" cy="2197294"/>
          </a:xfrm>
          <a:prstGeom prst="roundRect">
            <a:avLst>
              <a:gd name="adj" fmla="val 16667"/>
            </a:avLst>
          </a:prstGeom>
          <a:solidFill>
            <a:srgbClr val="8553CE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88502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631;p38">
            <a:extLst>
              <a:ext uri="{FF2B5EF4-FFF2-40B4-BE49-F238E27FC236}">
                <a16:creationId xmlns:a16="http://schemas.microsoft.com/office/drawing/2014/main" id="{70B08D3C-EF7D-8C7C-C6FF-D1D24FB704AD}"/>
              </a:ext>
            </a:extLst>
          </p:cNvPr>
          <p:cNvSpPr txBox="1">
            <a:spLocks/>
          </p:cNvSpPr>
          <p:nvPr/>
        </p:nvSpPr>
        <p:spPr>
          <a:xfrm>
            <a:off x="1683505" y="488970"/>
            <a:ext cx="5776990" cy="598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>
              <a:buClrTx/>
              <a:buSzTx/>
              <a:buFontTx/>
              <a:buNone/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Cormorant Unicase" panose="020B0604020202020204" charset="0"/>
                <a:ea typeface="Fira Sans Extra Condensed"/>
                <a:cs typeface="Cormorant Unicase" panose="020B0604020202020204" charset="0"/>
                <a:sym typeface="Fira Sans Extra Condensed"/>
              </a:rPr>
              <a:t>PERBANDINGAN BEBERAPA PARAMETER CNN</a:t>
            </a:r>
            <a:endParaRPr lang="id-ID" sz="2000" dirty="0">
              <a:solidFill>
                <a:sysClr val="windowText" lastClr="000000"/>
              </a:solidFill>
              <a:latin typeface="Cormorant Unicase" panose="020B0604020202020204" charset="0"/>
              <a:ea typeface="Fira Sans Extra Condensed"/>
              <a:cs typeface="Cormorant Unicase" panose="020B0604020202020204" charset="0"/>
              <a:sym typeface="Fira Sans Extra Condensed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199D2877-7E6C-FD23-E7B7-804B3D8993D0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63" y="1548459"/>
            <a:ext cx="3434334" cy="181219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A3300E0-E4B9-579F-1C84-4B41B616B25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2980" y="1548459"/>
            <a:ext cx="3923285" cy="138092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1093A66-2CA2-D3F9-7E0F-537230C81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044" y="3881683"/>
            <a:ext cx="3725173" cy="131118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B8FA9E2-6AB5-7775-68C7-D045CB02DE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4697" y="3363722"/>
            <a:ext cx="3725173" cy="1965656"/>
          </a:xfrm>
          <a:prstGeom prst="rect">
            <a:avLst/>
          </a:prstGeom>
        </p:spPr>
      </p:pic>
      <p:sp>
        <p:nvSpPr>
          <p:cNvPr id="166" name="Google Shape;1445;p33">
            <a:extLst>
              <a:ext uri="{FF2B5EF4-FFF2-40B4-BE49-F238E27FC236}">
                <a16:creationId xmlns:a16="http://schemas.microsoft.com/office/drawing/2014/main" id="{3EC86598-7E1B-7729-F87D-A9F1EE38AB00}"/>
              </a:ext>
            </a:extLst>
          </p:cNvPr>
          <p:cNvSpPr/>
          <p:nvPr/>
        </p:nvSpPr>
        <p:spPr>
          <a:xfrm>
            <a:off x="937858" y="1023166"/>
            <a:ext cx="1464900" cy="4311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372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9" name="Google Shape;1448;p33">
            <a:extLst>
              <a:ext uri="{FF2B5EF4-FFF2-40B4-BE49-F238E27FC236}">
                <a16:creationId xmlns:a16="http://schemas.microsoft.com/office/drawing/2014/main" id="{74439590-56AB-52DE-13C6-7C121669D1D7}"/>
              </a:ext>
            </a:extLst>
          </p:cNvPr>
          <p:cNvSpPr/>
          <p:nvPr/>
        </p:nvSpPr>
        <p:spPr>
          <a:xfrm>
            <a:off x="697735" y="1285058"/>
            <a:ext cx="3350482" cy="1931509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372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2" name="Google Shape;1451;p33">
            <a:extLst>
              <a:ext uri="{FF2B5EF4-FFF2-40B4-BE49-F238E27FC236}">
                <a16:creationId xmlns:a16="http://schemas.microsoft.com/office/drawing/2014/main" id="{2B1C4373-7EAD-4F4E-0436-4BECC1CD25D3}"/>
              </a:ext>
            </a:extLst>
          </p:cNvPr>
          <p:cNvSpPr txBox="1"/>
          <p:nvPr/>
        </p:nvSpPr>
        <p:spPr>
          <a:xfrm>
            <a:off x="1012016" y="1064398"/>
            <a:ext cx="1390741" cy="326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Augmentasi Citra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1" name="Google Shape;1467;p33">
            <a:extLst>
              <a:ext uri="{FF2B5EF4-FFF2-40B4-BE49-F238E27FC236}">
                <a16:creationId xmlns:a16="http://schemas.microsoft.com/office/drawing/2014/main" id="{234829A1-992C-8E82-1C20-6F6B4145F5A8}"/>
              </a:ext>
            </a:extLst>
          </p:cNvPr>
          <p:cNvSpPr/>
          <p:nvPr/>
        </p:nvSpPr>
        <p:spPr>
          <a:xfrm>
            <a:off x="5211766" y="1044390"/>
            <a:ext cx="1464900" cy="4311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8553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4" name="Google Shape;1469;p33">
            <a:extLst>
              <a:ext uri="{FF2B5EF4-FFF2-40B4-BE49-F238E27FC236}">
                <a16:creationId xmlns:a16="http://schemas.microsoft.com/office/drawing/2014/main" id="{8F59696B-3B68-EE7E-269D-BA2306D083CD}"/>
              </a:ext>
            </a:extLst>
          </p:cNvPr>
          <p:cNvSpPr/>
          <p:nvPr/>
        </p:nvSpPr>
        <p:spPr>
          <a:xfrm>
            <a:off x="5043090" y="1285058"/>
            <a:ext cx="2919809" cy="1525875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8553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7" name="Google Shape;1472;p33">
            <a:extLst>
              <a:ext uri="{FF2B5EF4-FFF2-40B4-BE49-F238E27FC236}">
                <a16:creationId xmlns:a16="http://schemas.microsoft.com/office/drawing/2014/main" id="{D57CEB30-DDCD-254F-67EA-E6E7B2A67C1E}"/>
              </a:ext>
            </a:extLst>
          </p:cNvPr>
          <p:cNvSpPr txBox="1"/>
          <p:nvPr/>
        </p:nvSpPr>
        <p:spPr>
          <a:xfrm>
            <a:off x="5291725" y="1096470"/>
            <a:ext cx="13203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Kernel Layer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4" name="Google Shape;1476;p33">
            <a:extLst>
              <a:ext uri="{FF2B5EF4-FFF2-40B4-BE49-F238E27FC236}">
                <a16:creationId xmlns:a16="http://schemas.microsoft.com/office/drawing/2014/main" id="{F7C38FE3-170E-A923-E243-4BD4C5E1AB25}"/>
              </a:ext>
            </a:extLst>
          </p:cNvPr>
          <p:cNvSpPr/>
          <p:nvPr/>
        </p:nvSpPr>
        <p:spPr>
          <a:xfrm>
            <a:off x="865549" y="3393331"/>
            <a:ext cx="1464900" cy="4311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398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7" name="Google Shape;1478;p33">
            <a:extLst>
              <a:ext uri="{FF2B5EF4-FFF2-40B4-BE49-F238E27FC236}">
                <a16:creationId xmlns:a16="http://schemas.microsoft.com/office/drawing/2014/main" id="{AF438298-7231-D88C-6763-D052C32EC7CD}"/>
              </a:ext>
            </a:extLst>
          </p:cNvPr>
          <p:cNvSpPr/>
          <p:nvPr/>
        </p:nvSpPr>
        <p:spPr>
          <a:xfrm>
            <a:off x="697735" y="3677575"/>
            <a:ext cx="2844455" cy="1347186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1398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0" name="Google Shape;1481;p33">
            <a:extLst>
              <a:ext uri="{FF2B5EF4-FFF2-40B4-BE49-F238E27FC236}">
                <a16:creationId xmlns:a16="http://schemas.microsoft.com/office/drawing/2014/main" id="{A1EBCF0F-B3FB-DAEE-827E-2AD29EBD5363}"/>
              </a:ext>
            </a:extLst>
          </p:cNvPr>
          <p:cNvSpPr txBox="1"/>
          <p:nvPr/>
        </p:nvSpPr>
        <p:spPr>
          <a:xfrm>
            <a:off x="937858" y="3434563"/>
            <a:ext cx="13203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Jumlah Neuron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0" name="Google Shape;1492;p33">
            <a:extLst>
              <a:ext uri="{FF2B5EF4-FFF2-40B4-BE49-F238E27FC236}">
                <a16:creationId xmlns:a16="http://schemas.microsoft.com/office/drawing/2014/main" id="{17104452-22F3-E628-4731-C2C0F5307D05}"/>
              </a:ext>
            </a:extLst>
          </p:cNvPr>
          <p:cNvSpPr/>
          <p:nvPr/>
        </p:nvSpPr>
        <p:spPr>
          <a:xfrm>
            <a:off x="4978450" y="2904973"/>
            <a:ext cx="1464900" cy="4311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C0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3" name="Google Shape;1494;p33">
            <a:extLst>
              <a:ext uri="{FF2B5EF4-FFF2-40B4-BE49-F238E27FC236}">
                <a16:creationId xmlns:a16="http://schemas.microsoft.com/office/drawing/2014/main" id="{1F1CBE68-8EA1-F917-B61D-09AC46503D64}"/>
              </a:ext>
            </a:extLst>
          </p:cNvPr>
          <p:cNvSpPr/>
          <p:nvPr/>
        </p:nvSpPr>
        <p:spPr>
          <a:xfrm>
            <a:off x="4710573" y="3216567"/>
            <a:ext cx="2569116" cy="1906304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2C0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6" name="Google Shape;1497;p33">
            <a:extLst>
              <a:ext uri="{FF2B5EF4-FFF2-40B4-BE49-F238E27FC236}">
                <a16:creationId xmlns:a16="http://schemas.microsoft.com/office/drawing/2014/main" id="{7020ED40-E0C5-CF8E-11C0-B18F4EF2F1E0}"/>
              </a:ext>
            </a:extLst>
          </p:cNvPr>
          <p:cNvSpPr txBox="1"/>
          <p:nvPr/>
        </p:nvSpPr>
        <p:spPr>
          <a:xfrm>
            <a:off x="5050759" y="2946205"/>
            <a:ext cx="13203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Banyak Epoch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F7B1342E-D128-9D0F-A37B-08A92B91B980}"/>
              </a:ext>
            </a:extLst>
          </p:cNvPr>
          <p:cNvSpPr/>
          <p:nvPr/>
        </p:nvSpPr>
        <p:spPr>
          <a:xfrm>
            <a:off x="937858" y="2743199"/>
            <a:ext cx="2977194" cy="203006"/>
          </a:xfrm>
          <a:prstGeom prst="rect">
            <a:avLst/>
          </a:prstGeom>
          <a:noFill/>
          <a:ln>
            <a:solidFill>
              <a:srgbClr val="EC4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669CAC05-E81D-E3D9-7017-D31762613AD0}"/>
              </a:ext>
            </a:extLst>
          </p:cNvPr>
          <p:cNvSpPr/>
          <p:nvPr/>
        </p:nvSpPr>
        <p:spPr>
          <a:xfrm>
            <a:off x="5107766" y="2240774"/>
            <a:ext cx="2762103" cy="212929"/>
          </a:xfrm>
          <a:prstGeom prst="rect">
            <a:avLst/>
          </a:prstGeom>
          <a:noFill/>
          <a:ln>
            <a:solidFill>
              <a:srgbClr val="EC4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278EEFD8-AB34-6A08-FA92-456712AC8705}"/>
              </a:ext>
            </a:extLst>
          </p:cNvPr>
          <p:cNvSpPr/>
          <p:nvPr/>
        </p:nvSpPr>
        <p:spPr>
          <a:xfrm>
            <a:off x="865550" y="4537934"/>
            <a:ext cx="2596742" cy="202742"/>
          </a:xfrm>
          <a:prstGeom prst="rect">
            <a:avLst/>
          </a:prstGeom>
          <a:noFill/>
          <a:ln>
            <a:solidFill>
              <a:srgbClr val="EC4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7DC4C68C-C8C4-DB1C-938B-F559B952A10E}"/>
              </a:ext>
            </a:extLst>
          </p:cNvPr>
          <p:cNvSpPr/>
          <p:nvPr/>
        </p:nvSpPr>
        <p:spPr>
          <a:xfrm>
            <a:off x="4882463" y="4667657"/>
            <a:ext cx="2267638" cy="206184"/>
          </a:xfrm>
          <a:prstGeom prst="rect">
            <a:avLst/>
          </a:prstGeom>
          <a:noFill/>
          <a:ln>
            <a:solidFill>
              <a:srgbClr val="EC4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8" name="Google Shape;40;p1">
            <a:extLst>
              <a:ext uri="{FF2B5EF4-FFF2-40B4-BE49-F238E27FC236}">
                <a16:creationId xmlns:a16="http://schemas.microsoft.com/office/drawing/2014/main" id="{07C5CC77-0937-2DF5-9C4F-282F5CD9045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094900" y="205726"/>
            <a:ext cx="720000" cy="736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3340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283;p20">
            <a:extLst>
              <a:ext uri="{FF2B5EF4-FFF2-40B4-BE49-F238E27FC236}">
                <a16:creationId xmlns:a16="http://schemas.microsoft.com/office/drawing/2014/main" id="{BBEAB0E3-0EF3-5B27-AB6B-5001CE3A7AA0}"/>
              </a:ext>
            </a:extLst>
          </p:cNvPr>
          <p:cNvSpPr>
            <a:spLocks/>
          </p:cNvSpPr>
          <p:nvPr/>
        </p:nvSpPr>
        <p:spPr>
          <a:xfrm>
            <a:off x="3074808" y="434963"/>
            <a:ext cx="5292000" cy="320945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29" name="Google Shape;40;p1">
            <a:extLst>
              <a:ext uri="{FF2B5EF4-FFF2-40B4-BE49-F238E27FC236}">
                <a16:creationId xmlns:a16="http://schemas.microsoft.com/office/drawing/2014/main" id="{B853AB99-6EA2-0646-CF16-35675E7341C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94900" y="205726"/>
            <a:ext cx="720000" cy="73666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631;p38">
            <a:extLst>
              <a:ext uri="{FF2B5EF4-FFF2-40B4-BE49-F238E27FC236}">
                <a16:creationId xmlns:a16="http://schemas.microsoft.com/office/drawing/2014/main" id="{493745AA-0261-3574-B61C-42918C1B3D56}"/>
              </a:ext>
            </a:extLst>
          </p:cNvPr>
          <p:cNvSpPr txBox="1">
            <a:spLocks/>
          </p:cNvSpPr>
          <p:nvPr/>
        </p:nvSpPr>
        <p:spPr>
          <a:xfrm>
            <a:off x="3034231" y="365251"/>
            <a:ext cx="5403364" cy="524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800" b="1" dirty="0">
                <a:solidFill>
                  <a:sysClr val="windowText" lastClr="000000"/>
                </a:solidFill>
                <a:latin typeface="Cormorant Unicase" panose="020B0604020202020204" charset="0"/>
                <a:ea typeface="Fira Sans Extra Condensed"/>
                <a:cs typeface="Cormorant Unicase" panose="020B0604020202020204" charset="0"/>
                <a:sym typeface="Fira Sans Extra Condensed"/>
              </a:rPr>
              <a:t>PERBANDINGAN BEBERAPA PARAMETER CNN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45D575-72B9-85CD-8AB1-E73B771083D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44" y="2349551"/>
            <a:ext cx="8748000" cy="25306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F3391C-FBA5-FA41-E8F2-CD65FB311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675" y="1021736"/>
            <a:ext cx="4351369" cy="1531598"/>
          </a:xfrm>
          <a:prstGeom prst="rect">
            <a:avLst/>
          </a:prstGeom>
        </p:spPr>
      </p:pic>
      <p:sp>
        <p:nvSpPr>
          <p:cNvPr id="248" name="Google Shape;1445;p33">
            <a:extLst>
              <a:ext uri="{FF2B5EF4-FFF2-40B4-BE49-F238E27FC236}">
                <a16:creationId xmlns:a16="http://schemas.microsoft.com/office/drawing/2014/main" id="{115458FD-A239-6322-F1B6-F37A6A873CEB}"/>
              </a:ext>
            </a:extLst>
          </p:cNvPr>
          <p:cNvSpPr/>
          <p:nvPr/>
        </p:nvSpPr>
        <p:spPr>
          <a:xfrm>
            <a:off x="689077" y="556060"/>
            <a:ext cx="1464900" cy="4311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D0C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9" name="Google Shape;1448;p33">
            <a:extLst>
              <a:ext uri="{FF2B5EF4-FFF2-40B4-BE49-F238E27FC236}">
                <a16:creationId xmlns:a16="http://schemas.microsoft.com/office/drawing/2014/main" id="{03CD3C15-3411-0821-2CD2-59D737DD31D8}"/>
              </a:ext>
            </a:extLst>
          </p:cNvPr>
          <p:cNvSpPr/>
          <p:nvPr/>
        </p:nvSpPr>
        <p:spPr>
          <a:xfrm>
            <a:off x="448953" y="817952"/>
            <a:ext cx="4123047" cy="1531599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D0C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0" name="Google Shape;1451;p33">
            <a:extLst>
              <a:ext uri="{FF2B5EF4-FFF2-40B4-BE49-F238E27FC236}">
                <a16:creationId xmlns:a16="http://schemas.microsoft.com/office/drawing/2014/main" id="{12B9E3A4-945E-9A37-95D0-A879C6E45C8B}"/>
              </a:ext>
            </a:extLst>
          </p:cNvPr>
          <p:cNvSpPr txBox="1"/>
          <p:nvPr/>
        </p:nvSpPr>
        <p:spPr>
          <a:xfrm>
            <a:off x="763235" y="597292"/>
            <a:ext cx="1390741" cy="326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PARAMETER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337286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1828;p36">
            <a:extLst>
              <a:ext uri="{FF2B5EF4-FFF2-40B4-BE49-F238E27FC236}">
                <a16:creationId xmlns:a16="http://schemas.microsoft.com/office/drawing/2014/main" id="{51B22D61-2B45-B03A-6D15-7014ADFF57F3}"/>
              </a:ext>
            </a:extLst>
          </p:cNvPr>
          <p:cNvSpPr/>
          <p:nvPr/>
        </p:nvSpPr>
        <p:spPr>
          <a:xfrm>
            <a:off x="5312805" y="1266181"/>
            <a:ext cx="3460931" cy="1233361"/>
          </a:xfrm>
          <a:prstGeom prst="roundRect">
            <a:avLst>
              <a:gd name="adj" fmla="val 16667"/>
            </a:avLst>
          </a:prstGeom>
          <a:noFill/>
          <a:ln>
            <a:solidFill>
              <a:srgbClr val="F3729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92" name="Picture 391">
            <a:extLst>
              <a:ext uri="{FF2B5EF4-FFF2-40B4-BE49-F238E27FC236}">
                <a16:creationId xmlns:a16="http://schemas.microsoft.com/office/drawing/2014/main" id="{F64A0896-F028-0F87-CE9A-ADF3C2343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866" y="1599348"/>
            <a:ext cx="1654622" cy="653301"/>
          </a:xfrm>
          <a:prstGeom prst="rect">
            <a:avLst/>
          </a:prstGeom>
        </p:spPr>
      </p:pic>
      <p:sp>
        <p:nvSpPr>
          <p:cNvPr id="929" name="Google Shape;929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PENGUJIAN DATA BARU CITRA</a:t>
            </a:r>
            <a:endParaRPr dirty="0">
              <a:solidFill>
                <a:schemeClr val="lt2"/>
              </a:solidFill>
            </a:endParaRPr>
          </a:p>
        </p:txBody>
      </p:sp>
      <p:grpSp>
        <p:nvGrpSpPr>
          <p:cNvPr id="325" name="Google Shape;1789;p36">
            <a:extLst>
              <a:ext uri="{FF2B5EF4-FFF2-40B4-BE49-F238E27FC236}">
                <a16:creationId xmlns:a16="http://schemas.microsoft.com/office/drawing/2014/main" id="{468741F0-936C-3497-3731-A98FC0C3661A}"/>
              </a:ext>
            </a:extLst>
          </p:cNvPr>
          <p:cNvGrpSpPr>
            <a:grpSpLocks noChangeAspect="1"/>
          </p:cNvGrpSpPr>
          <p:nvPr/>
        </p:nvGrpSpPr>
        <p:grpSpPr>
          <a:xfrm>
            <a:off x="1843258" y="1035541"/>
            <a:ext cx="995769" cy="1440000"/>
            <a:chOff x="3346589" y="1035541"/>
            <a:chExt cx="2550136" cy="3687818"/>
          </a:xfrm>
        </p:grpSpPr>
        <p:grpSp>
          <p:nvGrpSpPr>
            <p:cNvPr id="326" name="Google Shape;1790;p36">
              <a:extLst>
                <a:ext uri="{FF2B5EF4-FFF2-40B4-BE49-F238E27FC236}">
                  <a16:creationId xmlns:a16="http://schemas.microsoft.com/office/drawing/2014/main" id="{F931C069-755B-C73C-5C40-EF913DAF8AC8}"/>
                </a:ext>
              </a:extLst>
            </p:cNvPr>
            <p:cNvGrpSpPr/>
            <p:nvPr/>
          </p:nvGrpSpPr>
          <p:grpSpPr>
            <a:xfrm>
              <a:off x="3346589" y="1035541"/>
              <a:ext cx="2450802" cy="3687818"/>
              <a:chOff x="3409938" y="1035450"/>
              <a:chExt cx="2324137" cy="3497219"/>
            </a:xfrm>
          </p:grpSpPr>
          <p:sp>
            <p:nvSpPr>
              <p:cNvPr id="329" name="Google Shape;1791;p36">
                <a:extLst>
                  <a:ext uri="{FF2B5EF4-FFF2-40B4-BE49-F238E27FC236}">
                    <a16:creationId xmlns:a16="http://schemas.microsoft.com/office/drawing/2014/main" id="{4EC3F126-AF4A-3460-DC4A-7EECBFF05B09}"/>
                  </a:ext>
                </a:extLst>
              </p:cNvPr>
              <p:cNvSpPr/>
              <p:nvPr/>
            </p:nvSpPr>
            <p:spPr>
              <a:xfrm>
                <a:off x="4164193" y="1113566"/>
                <a:ext cx="263849" cy="519204"/>
              </a:xfrm>
              <a:custGeom>
                <a:avLst/>
                <a:gdLst/>
                <a:ahLst/>
                <a:cxnLst/>
                <a:rect l="l" t="t" r="r" b="b"/>
                <a:pathLst>
                  <a:path w="5188" h="10209" extrusionOk="0">
                    <a:moveTo>
                      <a:pt x="731" y="1"/>
                    </a:moveTo>
                    <a:lnTo>
                      <a:pt x="590" y="14"/>
                    </a:lnTo>
                    <a:lnTo>
                      <a:pt x="449" y="52"/>
                    </a:lnTo>
                    <a:lnTo>
                      <a:pt x="321" y="116"/>
                    </a:lnTo>
                    <a:lnTo>
                      <a:pt x="218" y="206"/>
                    </a:lnTo>
                    <a:lnTo>
                      <a:pt x="129" y="321"/>
                    </a:lnTo>
                    <a:lnTo>
                      <a:pt x="65" y="436"/>
                    </a:lnTo>
                    <a:lnTo>
                      <a:pt x="13" y="577"/>
                    </a:lnTo>
                    <a:lnTo>
                      <a:pt x="1" y="731"/>
                    </a:lnTo>
                    <a:lnTo>
                      <a:pt x="1" y="4253"/>
                    </a:lnTo>
                    <a:lnTo>
                      <a:pt x="13" y="4394"/>
                    </a:lnTo>
                    <a:lnTo>
                      <a:pt x="65" y="4535"/>
                    </a:lnTo>
                    <a:lnTo>
                      <a:pt x="129" y="4650"/>
                    </a:lnTo>
                    <a:lnTo>
                      <a:pt x="218" y="4765"/>
                    </a:lnTo>
                    <a:lnTo>
                      <a:pt x="321" y="4855"/>
                    </a:lnTo>
                    <a:lnTo>
                      <a:pt x="449" y="4919"/>
                    </a:lnTo>
                    <a:lnTo>
                      <a:pt x="590" y="4958"/>
                    </a:lnTo>
                    <a:lnTo>
                      <a:pt x="731" y="4970"/>
                    </a:lnTo>
                    <a:lnTo>
                      <a:pt x="3728" y="4970"/>
                    </a:lnTo>
                    <a:lnTo>
                      <a:pt x="3728" y="9479"/>
                    </a:lnTo>
                    <a:lnTo>
                      <a:pt x="3740" y="9632"/>
                    </a:lnTo>
                    <a:lnTo>
                      <a:pt x="3792" y="9761"/>
                    </a:lnTo>
                    <a:lnTo>
                      <a:pt x="3856" y="9889"/>
                    </a:lnTo>
                    <a:lnTo>
                      <a:pt x="3945" y="10004"/>
                    </a:lnTo>
                    <a:lnTo>
                      <a:pt x="4048" y="10081"/>
                    </a:lnTo>
                    <a:lnTo>
                      <a:pt x="4176" y="10158"/>
                    </a:lnTo>
                    <a:lnTo>
                      <a:pt x="4317" y="10196"/>
                    </a:lnTo>
                    <a:lnTo>
                      <a:pt x="4458" y="10209"/>
                    </a:lnTo>
                    <a:lnTo>
                      <a:pt x="4611" y="10196"/>
                    </a:lnTo>
                    <a:lnTo>
                      <a:pt x="4739" y="10158"/>
                    </a:lnTo>
                    <a:lnTo>
                      <a:pt x="4868" y="10081"/>
                    </a:lnTo>
                    <a:lnTo>
                      <a:pt x="4970" y="10004"/>
                    </a:lnTo>
                    <a:lnTo>
                      <a:pt x="5060" y="9889"/>
                    </a:lnTo>
                    <a:lnTo>
                      <a:pt x="5137" y="9761"/>
                    </a:lnTo>
                    <a:lnTo>
                      <a:pt x="5175" y="9632"/>
                    </a:lnTo>
                    <a:lnTo>
                      <a:pt x="5188" y="9479"/>
                    </a:lnTo>
                    <a:lnTo>
                      <a:pt x="5188" y="4253"/>
                    </a:lnTo>
                    <a:lnTo>
                      <a:pt x="5175" y="4099"/>
                    </a:lnTo>
                    <a:lnTo>
                      <a:pt x="5137" y="3959"/>
                    </a:lnTo>
                    <a:lnTo>
                      <a:pt x="5060" y="3843"/>
                    </a:lnTo>
                    <a:lnTo>
                      <a:pt x="4970" y="3728"/>
                    </a:lnTo>
                    <a:lnTo>
                      <a:pt x="4868" y="3638"/>
                    </a:lnTo>
                    <a:lnTo>
                      <a:pt x="4739" y="3574"/>
                    </a:lnTo>
                    <a:lnTo>
                      <a:pt x="4611" y="3536"/>
                    </a:lnTo>
                    <a:lnTo>
                      <a:pt x="4458" y="3523"/>
                    </a:lnTo>
                    <a:lnTo>
                      <a:pt x="1461" y="3523"/>
                    </a:lnTo>
                    <a:lnTo>
                      <a:pt x="1461" y="731"/>
                    </a:lnTo>
                    <a:lnTo>
                      <a:pt x="1448" y="577"/>
                    </a:lnTo>
                    <a:lnTo>
                      <a:pt x="1409" y="436"/>
                    </a:lnTo>
                    <a:lnTo>
                      <a:pt x="1333" y="321"/>
                    </a:lnTo>
                    <a:lnTo>
                      <a:pt x="1243" y="206"/>
                    </a:lnTo>
                    <a:lnTo>
                      <a:pt x="1140" y="116"/>
                    </a:lnTo>
                    <a:lnTo>
                      <a:pt x="1012" y="52"/>
                    </a:lnTo>
                    <a:lnTo>
                      <a:pt x="884" y="14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rgbClr val="2776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0" name="Google Shape;1792;p36">
                <a:extLst>
                  <a:ext uri="{FF2B5EF4-FFF2-40B4-BE49-F238E27FC236}">
                    <a16:creationId xmlns:a16="http://schemas.microsoft.com/office/drawing/2014/main" id="{A34A9183-04FE-8D4A-14B1-88E6B4328D96}"/>
                  </a:ext>
                </a:extLst>
              </p:cNvPr>
              <p:cNvSpPr/>
              <p:nvPr/>
            </p:nvSpPr>
            <p:spPr>
              <a:xfrm>
                <a:off x="4535497" y="1224993"/>
                <a:ext cx="73642" cy="407775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8018" extrusionOk="0">
                    <a:moveTo>
                      <a:pt x="717" y="0"/>
                    </a:moveTo>
                    <a:lnTo>
                      <a:pt x="576" y="13"/>
                    </a:lnTo>
                    <a:lnTo>
                      <a:pt x="436" y="51"/>
                    </a:lnTo>
                    <a:lnTo>
                      <a:pt x="320" y="115"/>
                    </a:lnTo>
                    <a:lnTo>
                      <a:pt x="205" y="205"/>
                    </a:lnTo>
                    <a:lnTo>
                      <a:pt x="115" y="320"/>
                    </a:lnTo>
                    <a:lnTo>
                      <a:pt x="51" y="436"/>
                    </a:lnTo>
                    <a:lnTo>
                      <a:pt x="13" y="576"/>
                    </a:lnTo>
                    <a:lnTo>
                      <a:pt x="0" y="717"/>
                    </a:lnTo>
                    <a:lnTo>
                      <a:pt x="0" y="7288"/>
                    </a:lnTo>
                    <a:lnTo>
                      <a:pt x="13" y="7441"/>
                    </a:lnTo>
                    <a:lnTo>
                      <a:pt x="51" y="7570"/>
                    </a:lnTo>
                    <a:lnTo>
                      <a:pt x="115" y="7698"/>
                    </a:lnTo>
                    <a:lnTo>
                      <a:pt x="205" y="7813"/>
                    </a:lnTo>
                    <a:lnTo>
                      <a:pt x="320" y="7890"/>
                    </a:lnTo>
                    <a:lnTo>
                      <a:pt x="436" y="7967"/>
                    </a:lnTo>
                    <a:lnTo>
                      <a:pt x="576" y="8005"/>
                    </a:lnTo>
                    <a:lnTo>
                      <a:pt x="717" y="8018"/>
                    </a:lnTo>
                    <a:lnTo>
                      <a:pt x="871" y="8005"/>
                    </a:lnTo>
                    <a:lnTo>
                      <a:pt x="1012" y="7967"/>
                    </a:lnTo>
                    <a:lnTo>
                      <a:pt x="1127" y="7890"/>
                    </a:lnTo>
                    <a:lnTo>
                      <a:pt x="1242" y="7813"/>
                    </a:lnTo>
                    <a:lnTo>
                      <a:pt x="1332" y="7698"/>
                    </a:lnTo>
                    <a:lnTo>
                      <a:pt x="1396" y="7570"/>
                    </a:lnTo>
                    <a:lnTo>
                      <a:pt x="1435" y="7441"/>
                    </a:lnTo>
                    <a:lnTo>
                      <a:pt x="1447" y="7288"/>
                    </a:lnTo>
                    <a:lnTo>
                      <a:pt x="1447" y="717"/>
                    </a:lnTo>
                    <a:lnTo>
                      <a:pt x="1435" y="576"/>
                    </a:lnTo>
                    <a:lnTo>
                      <a:pt x="1396" y="436"/>
                    </a:lnTo>
                    <a:lnTo>
                      <a:pt x="1332" y="320"/>
                    </a:lnTo>
                    <a:lnTo>
                      <a:pt x="1242" y="205"/>
                    </a:lnTo>
                    <a:lnTo>
                      <a:pt x="1127" y="115"/>
                    </a:lnTo>
                    <a:lnTo>
                      <a:pt x="1012" y="51"/>
                    </a:lnTo>
                    <a:lnTo>
                      <a:pt x="871" y="13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rgbClr val="2776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1" name="Google Shape;1793;p36">
                <a:extLst>
                  <a:ext uri="{FF2B5EF4-FFF2-40B4-BE49-F238E27FC236}">
                    <a16:creationId xmlns:a16="http://schemas.microsoft.com/office/drawing/2014/main" id="{C51A5D90-C1F0-A892-EAFF-4C51DBBC94A9}"/>
                  </a:ext>
                </a:extLst>
              </p:cNvPr>
              <p:cNvSpPr/>
              <p:nvPr/>
            </p:nvSpPr>
            <p:spPr>
              <a:xfrm>
                <a:off x="4707443" y="1069931"/>
                <a:ext cx="216297" cy="562840"/>
              </a:xfrm>
              <a:custGeom>
                <a:avLst/>
                <a:gdLst/>
                <a:ahLst/>
                <a:cxnLst/>
                <a:rect l="l" t="t" r="r" b="b"/>
                <a:pathLst>
                  <a:path w="4253" h="11067" extrusionOk="0">
                    <a:moveTo>
                      <a:pt x="3522" y="1"/>
                    </a:moveTo>
                    <a:lnTo>
                      <a:pt x="3369" y="14"/>
                    </a:lnTo>
                    <a:lnTo>
                      <a:pt x="3241" y="52"/>
                    </a:lnTo>
                    <a:lnTo>
                      <a:pt x="3113" y="116"/>
                    </a:lnTo>
                    <a:lnTo>
                      <a:pt x="3010" y="206"/>
                    </a:lnTo>
                    <a:lnTo>
                      <a:pt x="2921" y="321"/>
                    </a:lnTo>
                    <a:lnTo>
                      <a:pt x="2856" y="436"/>
                    </a:lnTo>
                    <a:lnTo>
                      <a:pt x="2805" y="577"/>
                    </a:lnTo>
                    <a:lnTo>
                      <a:pt x="2792" y="731"/>
                    </a:lnTo>
                    <a:lnTo>
                      <a:pt x="2792" y="6200"/>
                    </a:lnTo>
                    <a:lnTo>
                      <a:pt x="128" y="9914"/>
                    </a:lnTo>
                    <a:lnTo>
                      <a:pt x="64" y="10042"/>
                    </a:lnTo>
                    <a:lnTo>
                      <a:pt x="13" y="10183"/>
                    </a:lnTo>
                    <a:lnTo>
                      <a:pt x="0" y="10324"/>
                    </a:lnTo>
                    <a:lnTo>
                      <a:pt x="13" y="10465"/>
                    </a:lnTo>
                    <a:lnTo>
                      <a:pt x="39" y="10593"/>
                    </a:lnTo>
                    <a:lnTo>
                      <a:pt x="103" y="10721"/>
                    </a:lnTo>
                    <a:lnTo>
                      <a:pt x="192" y="10836"/>
                    </a:lnTo>
                    <a:lnTo>
                      <a:pt x="308" y="10939"/>
                    </a:lnTo>
                    <a:lnTo>
                      <a:pt x="397" y="10990"/>
                    </a:lnTo>
                    <a:lnTo>
                      <a:pt x="513" y="11041"/>
                    </a:lnTo>
                    <a:lnTo>
                      <a:pt x="615" y="11067"/>
                    </a:lnTo>
                    <a:lnTo>
                      <a:pt x="807" y="11067"/>
                    </a:lnTo>
                    <a:lnTo>
                      <a:pt x="897" y="11054"/>
                    </a:lnTo>
                    <a:lnTo>
                      <a:pt x="974" y="11028"/>
                    </a:lnTo>
                    <a:lnTo>
                      <a:pt x="1051" y="10990"/>
                    </a:lnTo>
                    <a:lnTo>
                      <a:pt x="1127" y="10952"/>
                    </a:lnTo>
                    <a:lnTo>
                      <a:pt x="1204" y="10900"/>
                    </a:lnTo>
                    <a:lnTo>
                      <a:pt x="1268" y="10836"/>
                    </a:lnTo>
                    <a:lnTo>
                      <a:pt x="1320" y="10759"/>
                    </a:lnTo>
                    <a:lnTo>
                      <a:pt x="4112" y="6866"/>
                    </a:lnTo>
                    <a:lnTo>
                      <a:pt x="4176" y="6763"/>
                    </a:lnTo>
                    <a:lnTo>
                      <a:pt x="4214" y="6661"/>
                    </a:lnTo>
                    <a:lnTo>
                      <a:pt x="4240" y="6546"/>
                    </a:lnTo>
                    <a:lnTo>
                      <a:pt x="4253" y="6443"/>
                    </a:lnTo>
                    <a:lnTo>
                      <a:pt x="4253" y="731"/>
                    </a:lnTo>
                    <a:lnTo>
                      <a:pt x="4240" y="577"/>
                    </a:lnTo>
                    <a:lnTo>
                      <a:pt x="4189" y="436"/>
                    </a:lnTo>
                    <a:lnTo>
                      <a:pt x="4124" y="321"/>
                    </a:lnTo>
                    <a:lnTo>
                      <a:pt x="4035" y="206"/>
                    </a:lnTo>
                    <a:lnTo>
                      <a:pt x="3932" y="116"/>
                    </a:lnTo>
                    <a:lnTo>
                      <a:pt x="3804" y="52"/>
                    </a:lnTo>
                    <a:lnTo>
                      <a:pt x="3663" y="14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rgbClr val="2776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2" name="Google Shape;1794;p36">
                <a:extLst>
                  <a:ext uri="{FF2B5EF4-FFF2-40B4-BE49-F238E27FC236}">
                    <a16:creationId xmlns:a16="http://schemas.microsoft.com/office/drawing/2014/main" id="{66CDA42D-8F9A-1208-716A-AF9E03FE3F24}"/>
                  </a:ext>
                </a:extLst>
              </p:cNvPr>
              <p:cNvSpPr/>
              <p:nvPr/>
            </p:nvSpPr>
            <p:spPr>
              <a:xfrm>
                <a:off x="4620784" y="3791379"/>
                <a:ext cx="1030526" cy="508117"/>
              </a:xfrm>
              <a:custGeom>
                <a:avLst/>
                <a:gdLst/>
                <a:ahLst/>
                <a:cxnLst/>
                <a:rect l="l" t="t" r="r" b="b"/>
                <a:pathLst>
                  <a:path w="20263" h="9991" extrusionOk="0">
                    <a:moveTo>
                      <a:pt x="731" y="0"/>
                    </a:moveTo>
                    <a:lnTo>
                      <a:pt x="590" y="13"/>
                    </a:lnTo>
                    <a:lnTo>
                      <a:pt x="449" y="51"/>
                    </a:lnTo>
                    <a:lnTo>
                      <a:pt x="321" y="128"/>
                    </a:lnTo>
                    <a:lnTo>
                      <a:pt x="219" y="218"/>
                    </a:lnTo>
                    <a:lnTo>
                      <a:pt x="129" y="320"/>
                    </a:lnTo>
                    <a:lnTo>
                      <a:pt x="65" y="448"/>
                    </a:lnTo>
                    <a:lnTo>
                      <a:pt x="14" y="577"/>
                    </a:lnTo>
                    <a:lnTo>
                      <a:pt x="1" y="730"/>
                    </a:lnTo>
                    <a:lnTo>
                      <a:pt x="1" y="9260"/>
                    </a:lnTo>
                    <a:lnTo>
                      <a:pt x="14" y="9401"/>
                    </a:lnTo>
                    <a:lnTo>
                      <a:pt x="65" y="9542"/>
                    </a:lnTo>
                    <a:lnTo>
                      <a:pt x="129" y="9670"/>
                    </a:lnTo>
                    <a:lnTo>
                      <a:pt x="219" y="9773"/>
                    </a:lnTo>
                    <a:lnTo>
                      <a:pt x="321" y="9862"/>
                    </a:lnTo>
                    <a:lnTo>
                      <a:pt x="449" y="9926"/>
                    </a:lnTo>
                    <a:lnTo>
                      <a:pt x="590" y="9978"/>
                    </a:lnTo>
                    <a:lnTo>
                      <a:pt x="731" y="9990"/>
                    </a:lnTo>
                    <a:lnTo>
                      <a:pt x="19533" y="9990"/>
                    </a:lnTo>
                    <a:lnTo>
                      <a:pt x="19674" y="9978"/>
                    </a:lnTo>
                    <a:lnTo>
                      <a:pt x="19815" y="9926"/>
                    </a:lnTo>
                    <a:lnTo>
                      <a:pt x="19943" y="9862"/>
                    </a:lnTo>
                    <a:lnTo>
                      <a:pt x="20045" y="9773"/>
                    </a:lnTo>
                    <a:lnTo>
                      <a:pt x="20135" y="9670"/>
                    </a:lnTo>
                    <a:lnTo>
                      <a:pt x="20199" y="9542"/>
                    </a:lnTo>
                    <a:lnTo>
                      <a:pt x="20237" y="9401"/>
                    </a:lnTo>
                    <a:lnTo>
                      <a:pt x="20263" y="9260"/>
                    </a:lnTo>
                    <a:lnTo>
                      <a:pt x="20237" y="9107"/>
                    </a:lnTo>
                    <a:lnTo>
                      <a:pt x="20199" y="8979"/>
                    </a:lnTo>
                    <a:lnTo>
                      <a:pt x="20135" y="8850"/>
                    </a:lnTo>
                    <a:lnTo>
                      <a:pt x="20045" y="8748"/>
                    </a:lnTo>
                    <a:lnTo>
                      <a:pt x="19943" y="8658"/>
                    </a:lnTo>
                    <a:lnTo>
                      <a:pt x="19815" y="8582"/>
                    </a:lnTo>
                    <a:lnTo>
                      <a:pt x="19674" y="8543"/>
                    </a:lnTo>
                    <a:lnTo>
                      <a:pt x="19533" y="8530"/>
                    </a:lnTo>
                    <a:lnTo>
                      <a:pt x="1461" y="8530"/>
                    </a:lnTo>
                    <a:lnTo>
                      <a:pt x="1461" y="730"/>
                    </a:lnTo>
                    <a:lnTo>
                      <a:pt x="1448" y="577"/>
                    </a:lnTo>
                    <a:lnTo>
                      <a:pt x="1410" y="448"/>
                    </a:lnTo>
                    <a:lnTo>
                      <a:pt x="1333" y="320"/>
                    </a:lnTo>
                    <a:lnTo>
                      <a:pt x="1243" y="218"/>
                    </a:lnTo>
                    <a:lnTo>
                      <a:pt x="1141" y="128"/>
                    </a:lnTo>
                    <a:lnTo>
                      <a:pt x="1013" y="51"/>
                    </a:lnTo>
                    <a:lnTo>
                      <a:pt x="885" y="13"/>
                    </a:lnTo>
                    <a:lnTo>
                      <a:pt x="731" y="0"/>
                    </a:lnTo>
                    <a:close/>
                  </a:path>
                </a:pathLst>
              </a:custGeom>
              <a:solidFill>
                <a:srgbClr val="E4EA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3" name="Google Shape;1795;p36">
                <a:extLst>
                  <a:ext uri="{FF2B5EF4-FFF2-40B4-BE49-F238E27FC236}">
                    <a16:creationId xmlns:a16="http://schemas.microsoft.com/office/drawing/2014/main" id="{25D0F5EF-C0AA-5AF7-5857-EE297B4FAF4A}"/>
                  </a:ext>
                </a:extLst>
              </p:cNvPr>
              <p:cNvSpPr/>
              <p:nvPr/>
            </p:nvSpPr>
            <p:spPr>
              <a:xfrm>
                <a:off x="4449498" y="3807653"/>
                <a:ext cx="1201814" cy="691153"/>
              </a:xfrm>
              <a:custGeom>
                <a:avLst/>
                <a:gdLst/>
                <a:ahLst/>
                <a:cxnLst/>
                <a:rect l="l" t="t" r="r" b="b"/>
                <a:pathLst>
                  <a:path w="23631" h="13590" extrusionOk="0">
                    <a:moveTo>
                      <a:pt x="730" y="0"/>
                    </a:moveTo>
                    <a:lnTo>
                      <a:pt x="577" y="13"/>
                    </a:lnTo>
                    <a:lnTo>
                      <a:pt x="449" y="52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1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30"/>
                    </a:lnTo>
                    <a:lnTo>
                      <a:pt x="0" y="12860"/>
                    </a:lnTo>
                    <a:lnTo>
                      <a:pt x="13" y="13000"/>
                    </a:lnTo>
                    <a:lnTo>
                      <a:pt x="52" y="13141"/>
                    </a:lnTo>
                    <a:lnTo>
                      <a:pt x="129" y="13269"/>
                    </a:lnTo>
                    <a:lnTo>
                      <a:pt x="205" y="13372"/>
                    </a:lnTo>
                    <a:lnTo>
                      <a:pt x="321" y="13462"/>
                    </a:lnTo>
                    <a:lnTo>
                      <a:pt x="449" y="13526"/>
                    </a:lnTo>
                    <a:lnTo>
                      <a:pt x="577" y="13577"/>
                    </a:lnTo>
                    <a:lnTo>
                      <a:pt x="730" y="13590"/>
                    </a:lnTo>
                    <a:lnTo>
                      <a:pt x="22901" y="13590"/>
                    </a:lnTo>
                    <a:lnTo>
                      <a:pt x="23042" y="13577"/>
                    </a:lnTo>
                    <a:lnTo>
                      <a:pt x="23183" y="13526"/>
                    </a:lnTo>
                    <a:lnTo>
                      <a:pt x="23311" y="13462"/>
                    </a:lnTo>
                    <a:lnTo>
                      <a:pt x="23413" y="13372"/>
                    </a:lnTo>
                    <a:lnTo>
                      <a:pt x="23503" y="13269"/>
                    </a:lnTo>
                    <a:lnTo>
                      <a:pt x="23567" y="13141"/>
                    </a:lnTo>
                    <a:lnTo>
                      <a:pt x="23605" y="13000"/>
                    </a:lnTo>
                    <a:lnTo>
                      <a:pt x="23631" y="12860"/>
                    </a:lnTo>
                    <a:lnTo>
                      <a:pt x="23605" y="12706"/>
                    </a:lnTo>
                    <a:lnTo>
                      <a:pt x="23567" y="12578"/>
                    </a:lnTo>
                    <a:lnTo>
                      <a:pt x="23503" y="12450"/>
                    </a:lnTo>
                    <a:lnTo>
                      <a:pt x="23413" y="12347"/>
                    </a:lnTo>
                    <a:lnTo>
                      <a:pt x="23311" y="12258"/>
                    </a:lnTo>
                    <a:lnTo>
                      <a:pt x="23183" y="12181"/>
                    </a:lnTo>
                    <a:lnTo>
                      <a:pt x="23042" y="12142"/>
                    </a:lnTo>
                    <a:lnTo>
                      <a:pt x="22901" y="12129"/>
                    </a:lnTo>
                    <a:lnTo>
                      <a:pt x="1461" y="12129"/>
                    </a:lnTo>
                    <a:lnTo>
                      <a:pt x="1461" y="730"/>
                    </a:lnTo>
                    <a:lnTo>
                      <a:pt x="1435" y="577"/>
                    </a:lnTo>
                    <a:lnTo>
                      <a:pt x="1396" y="449"/>
                    </a:lnTo>
                    <a:lnTo>
                      <a:pt x="1332" y="321"/>
                    </a:lnTo>
                    <a:lnTo>
                      <a:pt x="1243" y="218"/>
                    </a:lnTo>
                    <a:lnTo>
                      <a:pt x="1128" y="128"/>
                    </a:lnTo>
                    <a:lnTo>
                      <a:pt x="1012" y="52"/>
                    </a:lnTo>
                    <a:lnTo>
                      <a:pt x="871" y="13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rgbClr val="E4EA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4" name="Google Shape;1796;p36">
                <a:extLst>
                  <a:ext uri="{FF2B5EF4-FFF2-40B4-BE49-F238E27FC236}">
                    <a16:creationId xmlns:a16="http://schemas.microsoft.com/office/drawing/2014/main" id="{E46D3C8F-7AB3-48D0-D924-CFE5C8162D73}"/>
                  </a:ext>
                </a:extLst>
              </p:cNvPr>
              <p:cNvSpPr/>
              <p:nvPr/>
            </p:nvSpPr>
            <p:spPr>
              <a:xfrm>
                <a:off x="4792781" y="3791379"/>
                <a:ext cx="858525" cy="308807"/>
              </a:xfrm>
              <a:custGeom>
                <a:avLst/>
                <a:gdLst/>
                <a:ahLst/>
                <a:cxnLst/>
                <a:rect l="l" t="t" r="r" b="b"/>
                <a:pathLst>
                  <a:path w="16881" h="6072" extrusionOk="0">
                    <a:moveTo>
                      <a:pt x="730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0" y="128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8"/>
                    </a:lnTo>
                    <a:lnTo>
                      <a:pt x="13" y="589"/>
                    </a:lnTo>
                    <a:lnTo>
                      <a:pt x="0" y="730"/>
                    </a:lnTo>
                    <a:lnTo>
                      <a:pt x="0" y="5341"/>
                    </a:lnTo>
                    <a:lnTo>
                      <a:pt x="13" y="5482"/>
                    </a:lnTo>
                    <a:lnTo>
                      <a:pt x="51" y="5623"/>
                    </a:lnTo>
                    <a:lnTo>
                      <a:pt x="115" y="5751"/>
                    </a:lnTo>
                    <a:lnTo>
                      <a:pt x="205" y="5853"/>
                    </a:lnTo>
                    <a:lnTo>
                      <a:pt x="320" y="5943"/>
                    </a:lnTo>
                    <a:lnTo>
                      <a:pt x="436" y="6007"/>
                    </a:lnTo>
                    <a:lnTo>
                      <a:pt x="577" y="6058"/>
                    </a:lnTo>
                    <a:lnTo>
                      <a:pt x="730" y="6071"/>
                    </a:lnTo>
                    <a:lnTo>
                      <a:pt x="16151" y="6071"/>
                    </a:lnTo>
                    <a:lnTo>
                      <a:pt x="16292" y="6058"/>
                    </a:lnTo>
                    <a:lnTo>
                      <a:pt x="16433" y="6007"/>
                    </a:lnTo>
                    <a:lnTo>
                      <a:pt x="16561" y="5943"/>
                    </a:lnTo>
                    <a:lnTo>
                      <a:pt x="16663" y="5853"/>
                    </a:lnTo>
                    <a:lnTo>
                      <a:pt x="16753" y="5751"/>
                    </a:lnTo>
                    <a:lnTo>
                      <a:pt x="16817" y="5623"/>
                    </a:lnTo>
                    <a:lnTo>
                      <a:pt x="16855" y="5482"/>
                    </a:lnTo>
                    <a:lnTo>
                      <a:pt x="16881" y="5341"/>
                    </a:lnTo>
                    <a:lnTo>
                      <a:pt x="16855" y="5187"/>
                    </a:lnTo>
                    <a:lnTo>
                      <a:pt x="16817" y="5059"/>
                    </a:lnTo>
                    <a:lnTo>
                      <a:pt x="16753" y="4931"/>
                    </a:lnTo>
                    <a:lnTo>
                      <a:pt x="16663" y="4829"/>
                    </a:lnTo>
                    <a:lnTo>
                      <a:pt x="16561" y="4739"/>
                    </a:lnTo>
                    <a:lnTo>
                      <a:pt x="16433" y="4662"/>
                    </a:lnTo>
                    <a:lnTo>
                      <a:pt x="16292" y="4624"/>
                    </a:lnTo>
                    <a:lnTo>
                      <a:pt x="16151" y="4611"/>
                    </a:lnTo>
                    <a:lnTo>
                      <a:pt x="1460" y="4611"/>
                    </a:lnTo>
                    <a:lnTo>
                      <a:pt x="1460" y="730"/>
                    </a:lnTo>
                    <a:lnTo>
                      <a:pt x="1435" y="589"/>
                    </a:lnTo>
                    <a:lnTo>
                      <a:pt x="1396" y="448"/>
                    </a:lnTo>
                    <a:lnTo>
                      <a:pt x="1332" y="333"/>
                    </a:lnTo>
                    <a:lnTo>
                      <a:pt x="1243" y="218"/>
                    </a:lnTo>
                    <a:lnTo>
                      <a:pt x="1127" y="128"/>
                    </a:lnTo>
                    <a:lnTo>
                      <a:pt x="1012" y="64"/>
                    </a:lnTo>
                    <a:lnTo>
                      <a:pt x="871" y="26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rgbClr val="E4EA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5" name="Google Shape;1797;p36">
                <a:extLst>
                  <a:ext uri="{FF2B5EF4-FFF2-40B4-BE49-F238E27FC236}">
                    <a16:creationId xmlns:a16="http://schemas.microsoft.com/office/drawing/2014/main" id="{182A0704-6E42-974C-A89A-1E3ECDF84DFC}"/>
                  </a:ext>
                </a:extLst>
              </p:cNvPr>
              <p:cNvSpPr/>
              <p:nvPr/>
            </p:nvSpPr>
            <p:spPr>
              <a:xfrm>
                <a:off x="3409938" y="1689417"/>
                <a:ext cx="2324137" cy="1839516"/>
              </a:xfrm>
              <a:custGeom>
                <a:avLst/>
                <a:gdLst/>
                <a:ahLst/>
                <a:cxnLst/>
                <a:rect l="l" t="t" r="r" b="b"/>
                <a:pathLst>
                  <a:path w="45699" h="36170" extrusionOk="0">
                    <a:moveTo>
                      <a:pt x="0" y="0"/>
                    </a:moveTo>
                    <a:lnTo>
                      <a:pt x="0" y="36170"/>
                    </a:lnTo>
                    <a:lnTo>
                      <a:pt x="45699" y="36170"/>
                    </a:lnTo>
                    <a:lnTo>
                      <a:pt x="45699" y="0"/>
                    </a:lnTo>
                    <a:close/>
                  </a:path>
                </a:pathLst>
              </a:custGeom>
              <a:solidFill>
                <a:srgbClr val="E4EA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6" name="Google Shape;1798;p36">
                <a:extLst>
                  <a:ext uri="{FF2B5EF4-FFF2-40B4-BE49-F238E27FC236}">
                    <a16:creationId xmlns:a16="http://schemas.microsoft.com/office/drawing/2014/main" id="{B9FF2BAB-8719-8511-BBB3-BAAB22B8658F}"/>
                  </a:ext>
                </a:extLst>
              </p:cNvPr>
              <p:cNvSpPr/>
              <p:nvPr/>
            </p:nvSpPr>
            <p:spPr>
              <a:xfrm>
                <a:off x="3604007" y="1882876"/>
                <a:ext cx="1936603" cy="1452592"/>
              </a:xfrm>
              <a:custGeom>
                <a:avLst/>
                <a:gdLst/>
                <a:ahLst/>
                <a:cxnLst/>
                <a:rect l="l" t="t" r="r" b="b"/>
                <a:pathLst>
                  <a:path w="38079" h="28562" extrusionOk="0">
                    <a:moveTo>
                      <a:pt x="1" y="0"/>
                    </a:moveTo>
                    <a:lnTo>
                      <a:pt x="1" y="28562"/>
                    </a:lnTo>
                    <a:lnTo>
                      <a:pt x="38079" y="28562"/>
                    </a:lnTo>
                    <a:lnTo>
                      <a:pt x="38079" y="0"/>
                    </a:lnTo>
                    <a:close/>
                  </a:path>
                </a:pathLst>
              </a:custGeom>
              <a:solidFill>
                <a:srgbClr val="2776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7" name="Google Shape;1799;p36">
                <a:extLst>
                  <a:ext uri="{FF2B5EF4-FFF2-40B4-BE49-F238E27FC236}">
                    <a16:creationId xmlns:a16="http://schemas.microsoft.com/office/drawing/2014/main" id="{EEB286D9-81D2-05C6-C6B2-339B7081F988}"/>
                  </a:ext>
                </a:extLst>
              </p:cNvPr>
              <p:cNvSpPr/>
              <p:nvPr/>
            </p:nvSpPr>
            <p:spPr>
              <a:xfrm>
                <a:off x="3681512" y="1936276"/>
                <a:ext cx="1781589" cy="1345791"/>
              </a:xfrm>
              <a:custGeom>
                <a:avLst/>
                <a:gdLst/>
                <a:ahLst/>
                <a:cxnLst/>
                <a:rect l="l" t="t" r="r" b="b"/>
                <a:pathLst>
                  <a:path w="35031" h="26462" extrusionOk="0">
                    <a:moveTo>
                      <a:pt x="1" y="0"/>
                    </a:moveTo>
                    <a:lnTo>
                      <a:pt x="1" y="26461"/>
                    </a:lnTo>
                    <a:lnTo>
                      <a:pt x="35030" y="26461"/>
                    </a:lnTo>
                    <a:lnTo>
                      <a:pt x="35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8" name="Google Shape;1800;p36">
                <a:extLst>
                  <a:ext uri="{FF2B5EF4-FFF2-40B4-BE49-F238E27FC236}">
                    <a16:creationId xmlns:a16="http://schemas.microsoft.com/office/drawing/2014/main" id="{EADC5B0B-E203-64EF-4FC9-A284F014C4C0}"/>
                  </a:ext>
                </a:extLst>
              </p:cNvPr>
              <p:cNvSpPr/>
              <p:nvPr/>
            </p:nvSpPr>
            <p:spPr>
              <a:xfrm>
                <a:off x="4155750" y="3528856"/>
                <a:ext cx="833148" cy="8930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756" extrusionOk="0">
                    <a:moveTo>
                      <a:pt x="0" y="1"/>
                    </a:moveTo>
                    <a:lnTo>
                      <a:pt x="3433" y="1755"/>
                    </a:lnTo>
                    <a:lnTo>
                      <a:pt x="12949" y="1755"/>
                    </a:lnTo>
                    <a:lnTo>
                      <a:pt x="16381" y="1"/>
                    </a:lnTo>
                    <a:close/>
                  </a:path>
                </a:pathLst>
              </a:custGeom>
              <a:solidFill>
                <a:srgbClr val="2776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9" name="Google Shape;1801;p36">
                <a:extLst>
                  <a:ext uri="{FF2B5EF4-FFF2-40B4-BE49-F238E27FC236}">
                    <a16:creationId xmlns:a16="http://schemas.microsoft.com/office/drawing/2014/main" id="{23DE5381-6164-10C7-1C31-5F527D3527EC}"/>
                  </a:ext>
                </a:extLst>
              </p:cNvPr>
              <p:cNvSpPr/>
              <p:nvPr/>
            </p:nvSpPr>
            <p:spPr>
              <a:xfrm>
                <a:off x="4233256" y="3699531"/>
                <a:ext cx="678134" cy="8925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755" extrusionOk="0">
                    <a:moveTo>
                      <a:pt x="1909" y="0"/>
                    </a:moveTo>
                    <a:lnTo>
                      <a:pt x="0" y="1755"/>
                    </a:lnTo>
                    <a:lnTo>
                      <a:pt x="13333" y="1755"/>
                    </a:lnTo>
                    <a:lnTo>
                      <a:pt x="11425" y="0"/>
                    </a:lnTo>
                    <a:close/>
                  </a:path>
                </a:pathLst>
              </a:custGeom>
              <a:solidFill>
                <a:srgbClr val="2776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0" name="Google Shape;1802;p36">
                <a:extLst>
                  <a:ext uri="{FF2B5EF4-FFF2-40B4-BE49-F238E27FC236}">
                    <a16:creationId xmlns:a16="http://schemas.microsoft.com/office/drawing/2014/main" id="{EC031BE5-02F9-1FA9-1978-E5813E8CBCC9}"/>
                  </a:ext>
                </a:extLst>
              </p:cNvPr>
              <p:cNvSpPr/>
              <p:nvPr/>
            </p:nvSpPr>
            <p:spPr>
              <a:xfrm>
                <a:off x="4330290" y="3618110"/>
                <a:ext cx="483401" cy="81474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1602" extrusionOk="0">
                    <a:moveTo>
                      <a:pt x="1" y="0"/>
                    </a:moveTo>
                    <a:lnTo>
                      <a:pt x="1" y="1601"/>
                    </a:lnTo>
                    <a:lnTo>
                      <a:pt x="9504" y="1601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rgbClr val="E4EA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1" name="Google Shape;1803;p36">
                <a:extLst>
                  <a:ext uri="{FF2B5EF4-FFF2-40B4-BE49-F238E27FC236}">
                    <a16:creationId xmlns:a16="http://schemas.microsoft.com/office/drawing/2014/main" id="{AC9D0075-51D1-6A9D-B8FE-6F4679429675}"/>
                  </a:ext>
                </a:extLst>
              </p:cNvPr>
              <p:cNvSpPr/>
              <p:nvPr/>
            </p:nvSpPr>
            <p:spPr>
              <a:xfrm>
                <a:off x="4255379" y="1595587"/>
                <a:ext cx="633837" cy="93883"/>
              </a:xfrm>
              <a:custGeom>
                <a:avLst/>
                <a:gdLst/>
                <a:ahLst/>
                <a:cxnLst/>
                <a:rect l="l" t="t" r="r" b="b"/>
                <a:pathLst>
                  <a:path w="12463" h="1846" extrusionOk="0">
                    <a:moveTo>
                      <a:pt x="1704" y="1"/>
                    </a:moveTo>
                    <a:lnTo>
                      <a:pt x="1538" y="14"/>
                    </a:lnTo>
                    <a:lnTo>
                      <a:pt x="1358" y="39"/>
                    </a:lnTo>
                    <a:lnTo>
                      <a:pt x="1205" y="78"/>
                    </a:lnTo>
                    <a:lnTo>
                      <a:pt x="1038" y="142"/>
                    </a:lnTo>
                    <a:lnTo>
                      <a:pt x="897" y="206"/>
                    </a:lnTo>
                    <a:lnTo>
                      <a:pt x="756" y="295"/>
                    </a:lnTo>
                    <a:lnTo>
                      <a:pt x="615" y="398"/>
                    </a:lnTo>
                    <a:lnTo>
                      <a:pt x="500" y="500"/>
                    </a:lnTo>
                    <a:lnTo>
                      <a:pt x="385" y="628"/>
                    </a:lnTo>
                    <a:lnTo>
                      <a:pt x="295" y="756"/>
                    </a:lnTo>
                    <a:lnTo>
                      <a:pt x="206" y="897"/>
                    </a:lnTo>
                    <a:lnTo>
                      <a:pt x="129" y="1051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3" y="1538"/>
                    </a:lnTo>
                    <a:lnTo>
                      <a:pt x="1" y="1717"/>
                    </a:lnTo>
                    <a:lnTo>
                      <a:pt x="1" y="1845"/>
                    </a:lnTo>
                    <a:lnTo>
                      <a:pt x="12463" y="1845"/>
                    </a:lnTo>
                    <a:lnTo>
                      <a:pt x="12463" y="1717"/>
                    </a:lnTo>
                    <a:lnTo>
                      <a:pt x="12450" y="1538"/>
                    </a:lnTo>
                    <a:lnTo>
                      <a:pt x="12424" y="1371"/>
                    </a:lnTo>
                    <a:lnTo>
                      <a:pt x="12386" y="1205"/>
                    </a:lnTo>
                    <a:lnTo>
                      <a:pt x="12322" y="1051"/>
                    </a:lnTo>
                    <a:lnTo>
                      <a:pt x="12258" y="897"/>
                    </a:lnTo>
                    <a:lnTo>
                      <a:pt x="12168" y="756"/>
                    </a:lnTo>
                    <a:lnTo>
                      <a:pt x="12066" y="628"/>
                    </a:lnTo>
                    <a:lnTo>
                      <a:pt x="11963" y="500"/>
                    </a:lnTo>
                    <a:lnTo>
                      <a:pt x="11835" y="398"/>
                    </a:lnTo>
                    <a:lnTo>
                      <a:pt x="11707" y="295"/>
                    </a:lnTo>
                    <a:lnTo>
                      <a:pt x="11566" y="206"/>
                    </a:lnTo>
                    <a:lnTo>
                      <a:pt x="11412" y="142"/>
                    </a:lnTo>
                    <a:lnTo>
                      <a:pt x="11259" y="78"/>
                    </a:lnTo>
                    <a:lnTo>
                      <a:pt x="11092" y="39"/>
                    </a:lnTo>
                    <a:lnTo>
                      <a:pt x="10926" y="14"/>
                    </a:lnTo>
                    <a:lnTo>
                      <a:pt x="10746" y="1"/>
                    </a:lnTo>
                    <a:close/>
                  </a:path>
                </a:pathLst>
              </a:custGeom>
              <a:solidFill>
                <a:srgbClr val="E4EA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2" name="Google Shape;1804;p36">
                <a:extLst>
                  <a:ext uri="{FF2B5EF4-FFF2-40B4-BE49-F238E27FC236}">
                    <a16:creationId xmlns:a16="http://schemas.microsoft.com/office/drawing/2014/main" id="{6351A465-0905-3323-45F2-72EDC1DC57B6}"/>
                  </a:ext>
                </a:extLst>
              </p:cNvPr>
              <p:cNvSpPr/>
              <p:nvPr/>
            </p:nvSpPr>
            <p:spPr>
              <a:xfrm>
                <a:off x="4714614" y="2808470"/>
                <a:ext cx="323759" cy="233232"/>
              </a:xfrm>
              <a:custGeom>
                <a:avLst/>
                <a:gdLst/>
                <a:ahLst/>
                <a:cxnLst/>
                <a:rect l="l" t="t" r="r" b="b"/>
                <a:pathLst>
                  <a:path w="6366" h="4586" extrusionOk="0">
                    <a:moveTo>
                      <a:pt x="487" y="0"/>
                    </a:moveTo>
                    <a:lnTo>
                      <a:pt x="384" y="13"/>
                    </a:lnTo>
                    <a:lnTo>
                      <a:pt x="295" y="39"/>
                    </a:lnTo>
                    <a:lnTo>
                      <a:pt x="218" y="90"/>
                    </a:lnTo>
                    <a:lnTo>
                      <a:pt x="141" y="141"/>
                    </a:lnTo>
                    <a:lnTo>
                      <a:pt x="90" y="218"/>
                    </a:lnTo>
                    <a:lnTo>
                      <a:pt x="39" y="295"/>
                    </a:lnTo>
                    <a:lnTo>
                      <a:pt x="13" y="397"/>
                    </a:lnTo>
                    <a:lnTo>
                      <a:pt x="0" y="487"/>
                    </a:lnTo>
                    <a:lnTo>
                      <a:pt x="0" y="4099"/>
                    </a:lnTo>
                    <a:lnTo>
                      <a:pt x="13" y="4201"/>
                    </a:lnTo>
                    <a:lnTo>
                      <a:pt x="39" y="4291"/>
                    </a:lnTo>
                    <a:lnTo>
                      <a:pt x="90" y="4368"/>
                    </a:lnTo>
                    <a:lnTo>
                      <a:pt x="141" y="4444"/>
                    </a:lnTo>
                    <a:lnTo>
                      <a:pt x="218" y="4496"/>
                    </a:lnTo>
                    <a:lnTo>
                      <a:pt x="295" y="4547"/>
                    </a:lnTo>
                    <a:lnTo>
                      <a:pt x="384" y="4573"/>
                    </a:lnTo>
                    <a:lnTo>
                      <a:pt x="487" y="4585"/>
                    </a:lnTo>
                    <a:lnTo>
                      <a:pt x="5879" y="4585"/>
                    </a:lnTo>
                    <a:lnTo>
                      <a:pt x="5981" y="4573"/>
                    </a:lnTo>
                    <a:lnTo>
                      <a:pt x="6071" y="4547"/>
                    </a:lnTo>
                    <a:lnTo>
                      <a:pt x="6148" y="4496"/>
                    </a:lnTo>
                    <a:lnTo>
                      <a:pt x="6225" y="4444"/>
                    </a:lnTo>
                    <a:lnTo>
                      <a:pt x="6289" y="4368"/>
                    </a:lnTo>
                    <a:lnTo>
                      <a:pt x="6327" y="4291"/>
                    </a:lnTo>
                    <a:lnTo>
                      <a:pt x="6353" y="4201"/>
                    </a:lnTo>
                    <a:lnTo>
                      <a:pt x="6366" y="4099"/>
                    </a:lnTo>
                    <a:lnTo>
                      <a:pt x="6353" y="3996"/>
                    </a:lnTo>
                    <a:lnTo>
                      <a:pt x="6327" y="3907"/>
                    </a:lnTo>
                    <a:lnTo>
                      <a:pt x="6289" y="3830"/>
                    </a:lnTo>
                    <a:lnTo>
                      <a:pt x="6225" y="3753"/>
                    </a:lnTo>
                    <a:lnTo>
                      <a:pt x="6148" y="3689"/>
                    </a:lnTo>
                    <a:lnTo>
                      <a:pt x="6071" y="3650"/>
                    </a:lnTo>
                    <a:lnTo>
                      <a:pt x="5981" y="3625"/>
                    </a:lnTo>
                    <a:lnTo>
                      <a:pt x="5879" y="3612"/>
                    </a:lnTo>
                    <a:lnTo>
                      <a:pt x="974" y="3612"/>
                    </a:lnTo>
                    <a:lnTo>
                      <a:pt x="974" y="487"/>
                    </a:lnTo>
                    <a:lnTo>
                      <a:pt x="961" y="397"/>
                    </a:lnTo>
                    <a:lnTo>
                      <a:pt x="935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56" y="90"/>
                    </a:lnTo>
                    <a:lnTo>
                      <a:pt x="679" y="39"/>
                    </a:lnTo>
                    <a:lnTo>
                      <a:pt x="589" y="1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rgbClr val="8027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3" name="Google Shape;1805;p36">
                <a:extLst>
                  <a:ext uri="{FF2B5EF4-FFF2-40B4-BE49-F238E27FC236}">
                    <a16:creationId xmlns:a16="http://schemas.microsoft.com/office/drawing/2014/main" id="{18AF8C0D-527E-9C89-ADD4-BAD0C3A6C65C}"/>
                  </a:ext>
                </a:extLst>
              </p:cNvPr>
              <p:cNvSpPr/>
              <p:nvPr/>
            </p:nvSpPr>
            <p:spPr>
              <a:xfrm>
                <a:off x="4691169" y="2173370"/>
                <a:ext cx="356359" cy="147232"/>
              </a:xfrm>
              <a:custGeom>
                <a:avLst/>
                <a:gdLst/>
                <a:ahLst/>
                <a:cxnLst/>
                <a:rect l="l" t="t" r="r" b="b"/>
                <a:pathLst>
                  <a:path w="7007" h="2895" extrusionOk="0">
                    <a:moveTo>
                      <a:pt x="2318" y="0"/>
                    </a:moveTo>
                    <a:lnTo>
                      <a:pt x="2229" y="26"/>
                    </a:lnTo>
                    <a:lnTo>
                      <a:pt x="2139" y="77"/>
                    </a:lnTo>
                    <a:lnTo>
                      <a:pt x="2075" y="141"/>
                    </a:lnTo>
                    <a:lnTo>
                      <a:pt x="141" y="2062"/>
                    </a:lnTo>
                    <a:lnTo>
                      <a:pt x="77" y="2139"/>
                    </a:lnTo>
                    <a:lnTo>
                      <a:pt x="39" y="2229"/>
                    </a:lnTo>
                    <a:lnTo>
                      <a:pt x="0" y="2319"/>
                    </a:lnTo>
                    <a:lnTo>
                      <a:pt x="0" y="2408"/>
                    </a:lnTo>
                    <a:lnTo>
                      <a:pt x="0" y="2498"/>
                    </a:lnTo>
                    <a:lnTo>
                      <a:pt x="39" y="2588"/>
                    </a:lnTo>
                    <a:lnTo>
                      <a:pt x="77" y="2677"/>
                    </a:lnTo>
                    <a:lnTo>
                      <a:pt x="141" y="2754"/>
                    </a:lnTo>
                    <a:lnTo>
                      <a:pt x="218" y="2818"/>
                    </a:lnTo>
                    <a:lnTo>
                      <a:pt x="295" y="2857"/>
                    </a:lnTo>
                    <a:lnTo>
                      <a:pt x="384" y="2882"/>
                    </a:lnTo>
                    <a:lnTo>
                      <a:pt x="487" y="2895"/>
                    </a:lnTo>
                    <a:lnTo>
                      <a:pt x="576" y="2882"/>
                    </a:lnTo>
                    <a:lnTo>
                      <a:pt x="666" y="2857"/>
                    </a:lnTo>
                    <a:lnTo>
                      <a:pt x="743" y="2818"/>
                    </a:lnTo>
                    <a:lnTo>
                      <a:pt x="820" y="2754"/>
                    </a:lnTo>
                    <a:lnTo>
                      <a:pt x="2613" y="961"/>
                    </a:lnTo>
                    <a:lnTo>
                      <a:pt x="6609" y="961"/>
                    </a:lnTo>
                    <a:lnTo>
                      <a:pt x="6699" y="923"/>
                    </a:lnTo>
                    <a:lnTo>
                      <a:pt x="6788" y="884"/>
                    </a:lnTo>
                    <a:lnTo>
                      <a:pt x="6852" y="820"/>
                    </a:lnTo>
                    <a:lnTo>
                      <a:pt x="6916" y="756"/>
                    </a:lnTo>
                    <a:lnTo>
                      <a:pt x="6968" y="666"/>
                    </a:lnTo>
                    <a:lnTo>
                      <a:pt x="6993" y="577"/>
                    </a:lnTo>
                    <a:lnTo>
                      <a:pt x="7006" y="487"/>
                    </a:lnTo>
                    <a:lnTo>
                      <a:pt x="6993" y="385"/>
                    </a:lnTo>
                    <a:lnTo>
                      <a:pt x="6968" y="295"/>
                    </a:lnTo>
                    <a:lnTo>
                      <a:pt x="6916" y="205"/>
                    </a:lnTo>
                    <a:lnTo>
                      <a:pt x="6852" y="141"/>
                    </a:lnTo>
                    <a:lnTo>
                      <a:pt x="6788" y="77"/>
                    </a:lnTo>
                    <a:lnTo>
                      <a:pt x="6699" y="39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rgbClr val="EA48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4" name="Google Shape;1806;p36">
                <a:extLst>
                  <a:ext uri="{FF2B5EF4-FFF2-40B4-BE49-F238E27FC236}">
                    <a16:creationId xmlns:a16="http://schemas.microsoft.com/office/drawing/2014/main" id="{58E7E3FA-4AC5-2CB4-9276-9F9873331D96}"/>
                  </a:ext>
                </a:extLst>
              </p:cNvPr>
              <p:cNvSpPr/>
              <p:nvPr/>
            </p:nvSpPr>
            <p:spPr>
              <a:xfrm>
                <a:off x="3827420" y="2347911"/>
                <a:ext cx="323810" cy="313384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6162" extrusionOk="0">
                    <a:moveTo>
                      <a:pt x="3088" y="1"/>
                    </a:moveTo>
                    <a:lnTo>
                      <a:pt x="2985" y="14"/>
                    </a:lnTo>
                    <a:lnTo>
                      <a:pt x="2896" y="39"/>
                    </a:lnTo>
                    <a:lnTo>
                      <a:pt x="2819" y="91"/>
                    </a:lnTo>
                    <a:lnTo>
                      <a:pt x="2742" y="155"/>
                    </a:lnTo>
                    <a:lnTo>
                      <a:pt x="2678" y="219"/>
                    </a:lnTo>
                    <a:lnTo>
                      <a:pt x="2639" y="308"/>
                    </a:lnTo>
                    <a:lnTo>
                      <a:pt x="2614" y="398"/>
                    </a:lnTo>
                    <a:lnTo>
                      <a:pt x="2601" y="488"/>
                    </a:lnTo>
                    <a:lnTo>
                      <a:pt x="2601" y="1320"/>
                    </a:lnTo>
                    <a:lnTo>
                      <a:pt x="488" y="1320"/>
                    </a:lnTo>
                    <a:lnTo>
                      <a:pt x="385" y="1333"/>
                    </a:lnTo>
                    <a:lnTo>
                      <a:pt x="296" y="1359"/>
                    </a:lnTo>
                    <a:lnTo>
                      <a:pt x="206" y="1410"/>
                    </a:lnTo>
                    <a:lnTo>
                      <a:pt x="142" y="1461"/>
                    </a:lnTo>
                    <a:lnTo>
                      <a:pt x="78" y="1538"/>
                    </a:lnTo>
                    <a:lnTo>
                      <a:pt x="39" y="1615"/>
                    </a:lnTo>
                    <a:lnTo>
                      <a:pt x="1" y="1717"/>
                    </a:lnTo>
                    <a:lnTo>
                      <a:pt x="1" y="1807"/>
                    </a:lnTo>
                    <a:lnTo>
                      <a:pt x="1" y="4163"/>
                    </a:lnTo>
                    <a:lnTo>
                      <a:pt x="1" y="4253"/>
                    </a:lnTo>
                    <a:lnTo>
                      <a:pt x="39" y="4343"/>
                    </a:lnTo>
                    <a:lnTo>
                      <a:pt x="78" y="4432"/>
                    </a:lnTo>
                    <a:lnTo>
                      <a:pt x="142" y="4496"/>
                    </a:lnTo>
                    <a:lnTo>
                      <a:pt x="206" y="4561"/>
                    </a:lnTo>
                    <a:lnTo>
                      <a:pt x="296" y="4599"/>
                    </a:lnTo>
                    <a:lnTo>
                      <a:pt x="385" y="4637"/>
                    </a:lnTo>
                    <a:lnTo>
                      <a:pt x="1141" y="4637"/>
                    </a:lnTo>
                    <a:lnTo>
                      <a:pt x="1141" y="5675"/>
                    </a:lnTo>
                    <a:lnTo>
                      <a:pt x="1154" y="5777"/>
                    </a:lnTo>
                    <a:lnTo>
                      <a:pt x="1179" y="5867"/>
                    </a:lnTo>
                    <a:lnTo>
                      <a:pt x="1218" y="5957"/>
                    </a:lnTo>
                    <a:lnTo>
                      <a:pt x="1282" y="6021"/>
                    </a:lnTo>
                    <a:lnTo>
                      <a:pt x="1359" y="6085"/>
                    </a:lnTo>
                    <a:lnTo>
                      <a:pt x="1435" y="6123"/>
                    </a:lnTo>
                    <a:lnTo>
                      <a:pt x="1525" y="6162"/>
                    </a:lnTo>
                    <a:lnTo>
                      <a:pt x="5982" y="6162"/>
                    </a:lnTo>
                    <a:lnTo>
                      <a:pt x="6072" y="6123"/>
                    </a:lnTo>
                    <a:lnTo>
                      <a:pt x="6162" y="6085"/>
                    </a:lnTo>
                    <a:lnTo>
                      <a:pt x="6226" y="6021"/>
                    </a:lnTo>
                    <a:lnTo>
                      <a:pt x="6290" y="5957"/>
                    </a:lnTo>
                    <a:lnTo>
                      <a:pt x="6328" y="5867"/>
                    </a:lnTo>
                    <a:lnTo>
                      <a:pt x="6354" y="5777"/>
                    </a:lnTo>
                    <a:lnTo>
                      <a:pt x="6366" y="5675"/>
                    </a:lnTo>
                    <a:lnTo>
                      <a:pt x="6354" y="5585"/>
                    </a:lnTo>
                    <a:lnTo>
                      <a:pt x="6328" y="5496"/>
                    </a:lnTo>
                    <a:lnTo>
                      <a:pt x="6290" y="5406"/>
                    </a:lnTo>
                    <a:lnTo>
                      <a:pt x="6226" y="5342"/>
                    </a:lnTo>
                    <a:lnTo>
                      <a:pt x="6162" y="5278"/>
                    </a:lnTo>
                    <a:lnTo>
                      <a:pt x="6072" y="5239"/>
                    </a:lnTo>
                    <a:lnTo>
                      <a:pt x="5982" y="5201"/>
                    </a:lnTo>
                    <a:lnTo>
                      <a:pt x="2114" y="5201"/>
                    </a:lnTo>
                    <a:lnTo>
                      <a:pt x="2114" y="4163"/>
                    </a:lnTo>
                    <a:lnTo>
                      <a:pt x="2101" y="4061"/>
                    </a:lnTo>
                    <a:lnTo>
                      <a:pt x="2076" y="3971"/>
                    </a:lnTo>
                    <a:lnTo>
                      <a:pt x="2025" y="3882"/>
                    </a:lnTo>
                    <a:lnTo>
                      <a:pt x="1973" y="3818"/>
                    </a:lnTo>
                    <a:lnTo>
                      <a:pt x="1896" y="3754"/>
                    </a:lnTo>
                    <a:lnTo>
                      <a:pt x="1820" y="3715"/>
                    </a:lnTo>
                    <a:lnTo>
                      <a:pt x="1717" y="3677"/>
                    </a:lnTo>
                    <a:lnTo>
                      <a:pt x="962" y="3677"/>
                    </a:lnTo>
                    <a:lnTo>
                      <a:pt x="962" y="2294"/>
                    </a:lnTo>
                    <a:lnTo>
                      <a:pt x="3088" y="2294"/>
                    </a:lnTo>
                    <a:lnTo>
                      <a:pt x="3177" y="2281"/>
                    </a:lnTo>
                    <a:lnTo>
                      <a:pt x="3280" y="2255"/>
                    </a:lnTo>
                    <a:lnTo>
                      <a:pt x="3357" y="2217"/>
                    </a:lnTo>
                    <a:lnTo>
                      <a:pt x="3433" y="2153"/>
                    </a:lnTo>
                    <a:lnTo>
                      <a:pt x="3485" y="2076"/>
                    </a:lnTo>
                    <a:lnTo>
                      <a:pt x="3536" y="1999"/>
                    </a:lnTo>
                    <a:lnTo>
                      <a:pt x="3562" y="1909"/>
                    </a:lnTo>
                    <a:lnTo>
                      <a:pt x="3574" y="1807"/>
                    </a:lnTo>
                    <a:lnTo>
                      <a:pt x="3574" y="488"/>
                    </a:lnTo>
                    <a:lnTo>
                      <a:pt x="3562" y="398"/>
                    </a:lnTo>
                    <a:lnTo>
                      <a:pt x="3536" y="308"/>
                    </a:lnTo>
                    <a:lnTo>
                      <a:pt x="3485" y="219"/>
                    </a:lnTo>
                    <a:lnTo>
                      <a:pt x="3433" y="155"/>
                    </a:lnTo>
                    <a:lnTo>
                      <a:pt x="3357" y="91"/>
                    </a:lnTo>
                    <a:lnTo>
                      <a:pt x="3280" y="39"/>
                    </a:lnTo>
                    <a:lnTo>
                      <a:pt x="3177" y="14"/>
                    </a:lnTo>
                    <a:lnTo>
                      <a:pt x="3088" y="1"/>
                    </a:lnTo>
                    <a:close/>
                  </a:path>
                </a:pathLst>
              </a:custGeom>
              <a:solidFill>
                <a:srgbClr val="26EA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5" name="Google Shape;1807;p36">
                <a:extLst>
                  <a:ext uri="{FF2B5EF4-FFF2-40B4-BE49-F238E27FC236}">
                    <a16:creationId xmlns:a16="http://schemas.microsoft.com/office/drawing/2014/main" id="{CA0BF773-25EF-3EAD-9CFF-7BDA34A52727}"/>
                  </a:ext>
                </a:extLst>
              </p:cNvPr>
              <p:cNvSpPr/>
              <p:nvPr/>
            </p:nvSpPr>
            <p:spPr>
              <a:xfrm>
                <a:off x="4130322" y="1079085"/>
                <a:ext cx="14204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6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87" y="64"/>
                    </a:lnTo>
                    <a:lnTo>
                      <a:pt x="859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14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1" y="2639"/>
                    </a:lnTo>
                    <a:lnTo>
                      <a:pt x="859" y="2690"/>
                    </a:lnTo>
                    <a:lnTo>
                      <a:pt x="987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63" y="2639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2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14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2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rgbClr val="E4EA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6" name="Google Shape;1808;p36">
                <a:extLst>
                  <a:ext uri="{FF2B5EF4-FFF2-40B4-BE49-F238E27FC236}">
                    <a16:creationId xmlns:a16="http://schemas.microsoft.com/office/drawing/2014/main" id="{77F51B89-0706-60C5-E864-49B101067883}"/>
                  </a:ext>
                </a:extLst>
              </p:cNvPr>
              <p:cNvSpPr/>
              <p:nvPr/>
            </p:nvSpPr>
            <p:spPr>
              <a:xfrm>
                <a:off x="4500965" y="1190461"/>
                <a:ext cx="142706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2806" extrusionOk="0">
                    <a:moveTo>
                      <a:pt x="1396" y="0"/>
                    </a:moveTo>
                    <a:lnTo>
                      <a:pt x="1255" y="13"/>
                    </a:lnTo>
                    <a:lnTo>
                      <a:pt x="1115" y="26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30" y="167"/>
                    </a:lnTo>
                    <a:lnTo>
                      <a:pt x="615" y="244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0" y="513"/>
                    </a:lnTo>
                    <a:lnTo>
                      <a:pt x="244" y="615"/>
                    </a:lnTo>
                    <a:lnTo>
                      <a:pt x="167" y="730"/>
                    </a:lnTo>
                    <a:lnTo>
                      <a:pt x="116" y="858"/>
                    </a:lnTo>
                    <a:lnTo>
                      <a:pt x="64" y="986"/>
                    </a:lnTo>
                    <a:lnTo>
                      <a:pt x="26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50"/>
                    </a:lnTo>
                    <a:lnTo>
                      <a:pt x="26" y="1691"/>
                    </a:lnTo>
                    <a:lnTo>
                      <a:pt x="64" y="1819"/>
                    </a:lnTo>
                    <a:lnTo>
                      <a:pt x="116" y="1947"/>
                    </a:lnTo>
                    <a:lnTo>
                      <a:pt x="167" y="2075"/>
                    </a:lnTo>
                    <a:lnTo>
                      <a:pt x="244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0" y="2639"/>
                    </a:lnTo>
                    <a:lnTo>
                      <a:pt x="858" y="2690"/>
                    </a:lnTo>
                    <a:lnTo>
                      <a:pt x="986" y="2741"/>
                    </a:lnTo>
                    <a:lnTo>
                      <a:pt x="1115" y="2780"/>
                    </a:lnTo>
                    <a:lnTo>
                      <a:pt x="1255" y="2792"/>
                    </a:lnTo>
                    <a:lnTo>
                      <a:pt x="1396" y="2805"/>
                    </a:lnTo>
                    <a:lnTo>
                      <a:pt x="1550" y="2792"/>
                    </a:lnTo>
                    <a:lnTo>
                      <a:pt x="1678" y="2780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75" y="2639"/>
                    </a:lnTo>
                    <a:lnTo>
                      <a:pt x="2190" y="2562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9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80" y="1691"/>
                    </a:lnTo>
                    <a:lnTo>
                      <a:pt x="2792" y="1550"/>
                    </a:lnTo>
                    <a:lnTo>
                      <a:pt x="2805" y="1396"/>
                    </a:lnTo>
                    <a:lnTo>
                      <a:pt x="2792" y="1255"/>
                    </a:lnTo>
                    <a:lnTo>
                      <a:pt x="2780" y="1115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39" y="730"/>
                    </a:lnTo>
                    <a:lnTo>
                      <a:pt x="2562" y="615"/>
                    </a:lnTo>
                    <a:lnTo>
                      <a:pt x="2485" y="513"/>
                    </a:lnTo>
                    <a:lnTo>
                      <a:pt x="2395" y="410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67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50" y="13"/>
                    </a:lnTo>
                    <a:lnTo>
                      <a:pt x="1396" y="0"/>
                    </a:lnTo>
                    <a:close/>
                  </a:path>
                </a:pathLst>
              </a:custGeom>
              <a:solidFill>
                <a:srgbClr val="E4EA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7" name="Google Shape;1809;p36">
                <a:extLst>
                  <a:ext uri="{FF2B5EF4-FFF2-40B4-BE49-F238E27FC236}">
                    <a16:creationId xmlns:a16="http://schemas.microsoft.com/office/drawing/2014/main" id="{81A486F7-30F8-D645-69F9-5DEB4E18B5D4}"/>
                  </a:ext>
                </a:extLst>
              </p:cNvPr>
              <p:cNvSpPr/>
              <p:nvPr/>
            </p:nvSpPr>
            <p:spPr>
              <a:xfrm>
                <a:off x="4818158" y="1035450"/>
                <a:ext cx="142045" cy="142655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5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74" y="64"/>
                    </a:lnTo>
                    <a:lnTo>
                      <a:pt x="846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00" y="320"/>
                    </a:lnTo>
                    <a:lnTo>
                      <a:pt x="411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27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1" y="2395"/>
                    </a:lnTo>
                    <a:lnTo>
                      <a:pt x="500" y="2485"/>
                    </a:lnTo>
                    <a:lnTo>
                      <a:pt x="615" y="2562"/>
                    </a:lnTo>
                    <a:lnTo>
                      <a:pt x="731" y="2638"/>
                    </a:lnTo>
                    <a:lnTo>
                      <a:pt x="846" y="2690"/>
                    </a:lnTo>
                    <a:lnTo>
                      <a:pt x="974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07" y="2741"/>
                    </a:lnTo>
                    <a:lnTo>
                      <a:pt x="1947" y="2690"/>
                    </a:lnTo>
                    <a:lnTo>
                      <a:pt x="2063" y="2638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3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29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27"/>
                    </a:lnTo>
                    <a:lnTo>
                      <a:pt x="2729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3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07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rgbClr val="E4EA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8" name="Google Shape;1810;p36">
                <a:extLst>
                  <a:ext uri="{FF2B5EF4-FFF2-40B4-BE49-F238E27FC236}">
                    <a16:creationId xmlns:a16="http://schemas.microsoft.com/office/drawing/2014/main" id="{5E7C9480-2F1B-8E4C-C9D7-65AC967AC6E7}"/>
                  </a:ext>
                </a:extLst>
              </p:cNvPr>
              <p:cNvSpPr/>
              <p:nvPr/>
            </p:nvSpPr>
            <p:spPr>
              <a:xfrm>
                <a:off x="5542510" y="3991348"/>
                <a:ext cx="14265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6" extrusionOk="0">
                    <a:moveTo>
                      <a:pt x="1409" y="0"/>
                    </a:moveTo>
                    <a:lnTo>
                      <a:pt x="1268" y="13"/>
                    </a:lnTo>
                    <a:lnTo>
                      <a:pt x="1127" y="39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43" y="180"/>
                    </a:lnTo>
                    <a:lnTo>
                      <a:pt x="628" y="244"/>
                    </a:lnTo>
                    <a:lnTo>
                      <a:pt x="512" y="320"/>
                    </a:lnTo>
                    <a:lnTo>
                      <a:pt x="410" y="423"/>
                    </a:lnTo>
                    <a:lnTo>
                      <a:pt x="320" y="513"/>
                    </a:lnTo>
                    <a:lnTo>
                      <a:pt x="243" y="628"/>
                    </a:lnTo>
                    <a:lnTo>
                      <a:pt x="179" y="743"/>
                    </a:lnTo>
                    <a:lnTo>
                      <a:pt x="115" y="858"/>
                    </a:lnTo>
                    <a:lnTo>
                      <a:pt x="64" y="986"/>
                    </a:lnTo>
                    <a:lnTo>
                      <a:pt x="38" y="1127"/>
                    </a:lnTo>
                    <a:lnTo>
                      <a:pt x="13" y="1268"/>
                    </a:lnTo>
                    <a:lnTo>
                      <a:pt x="0" y="1409"/>
                    </a:lnTo>
                    <a:lnTo>
                      <a:pt x="13" y="1550"/>
                    </a:lnTo>
                    <a:lnTo>
                      <a:pt x="38" y="1691"/>
                    </a:lnTo>
                    <a:lnTo>
                      <a:pt x="64" y="1819"/>
                    </a:lnTo>
                    <a:lnTo>
                      <a:pt x="115" y="1947"/>
                    </a:lnTo>
                    <a:lnTo>
                      <a:pt x="179" y="2075"/>
                    </a:lnTo>
                    <a:lnTo>
                      <a:pt x="243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2" y="2485"/>
                    </a:lnTo>
                    <a:lnTo>
                      <a:pt x="628" y="2575"/>
                    </a:lnTo>
                    <a:lnTo>
                      <a:pt x="743" y="2639"/>
                    </a:lnTo>
                    <a:lnTo>
                      <a:pt x="858" y="2703"/>
                    </a:lnTo>
                    <a:lnTo>
                      <a:pt x="986" y="2741"/>
                    </a:lnTo>
                    <a:lnTo>
                      <a:pt x="1127" y="2780"/>
                    </a:lnTo>
                    <a:lnTo>
                      <a:pt x="1268" y="2805"/>
                    </a:lnTo>
                    <a:lnTo>
                      <a:pt x="1550" y="2805"/>
                    </a:lnTo>
                    <a:lnTo>
                      <a:pt x="1691" y="2780"/>
                    </a:lnTo>
                    <a:lnTo>
                      <a:pt x="1819" y="2741"/>
                    </a:lnTo>
                    <a:lnTo>
                      <a:pt x="1947" y="2703"/>
                    </a:lnTo>
                    <a:lnTo>
                      <a:pt x="2075" y="2639"/>
                    </a:lnTo>
                    <a:lnTo>
                      <a:pt x="2190" y="2575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8" y="2075"/>
                    </a:lnTo>
                    <a:lnTo>
                      <a:pt x="2702" y="1947"/>
                    </a:lnTo>
                    <a:lnTo>
                      <a:pt x="2741" y="1819"/>
                    </a:lnTo>
                    <a:lnTo>
                      <a:pt x="2779" y="1691"/>
                    </a:lnTo>
                    <a:lnTo>
                      <a:pt x="2805" y="1550"/>
                    </a:lnTo>
                    <a:lnTo>
                      <a:pt x="2805" y="1409"/>
                    </a:lnTo>
                    <a:lnTo>
                      <a:pt x="2805" y="1268"/>
                    </a:lnTo>
                    <a:lnTo>
                      <a:pt x="2779" y="1127"/>
                    </a:lnTo>
                    <a:lnTo>
                      <a:pt x="2741" y="986"/>
                    </a:lnTo>
                    <a:lnTo>
                      <a:pt x="2702" y="858"/>
                    </a:lnTo>
                    <a:lnTo>
                      <a:pt x="2638" y="743"/>
                    </a:lnTo>
                    <a:lnTo>
                      <a:pt x="2562" y="628"/>
                    </a:lnTo>
                    <a:lnTo>
                      <a:pt x="2485" y="513"/>
                    </a:lnTo>
                    <a:lnTo>
                      <a:pt x="2395" y="423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80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91" y="39"/>
                    </a:lnTo>
                    <a:lnTo>
                      <a:pt x="1550" y="13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rgbClr val="E99B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9" name="Google Shape;1811;p36">
                <a:extLst>
                  <a:ext uri="{FF2B5EF4-FFF2-40B4-BE49-F238E27FC236}">
                    <a16:creationId xmlns:a16="http://schemas.microsoft.com/office/drawing/2014/main" id="{7F5A9FD4-4FBB-709F-2B92-2C1CB0FE1FEB}"/>
                  </a:ext>
                </a:extLst>
              </p:cNvPr>
              <p:cNvSpPr/>
              <p:nvPr/>
            </p:nvSpPr>
            <p:spPr>
              <a:xfrm>
                <a:off x="5542510" y="4191317"/>
                <a:ext cx="142655" cy="14204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1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0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2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8"/>
                    </a:lnTo>
                    <a:lnTo>
                      <a:pt x="1127" y="2767"/>
                    </a:lnTo>
                    <a:lnTo>
                      <a:pt x="1268" y="2792"/>
                    </a:lnTo>
                    <a:lnTo>
                      <a:pt x="1550" y="2792"/>
                    </a:lnTo>
                    <a:lnTo>
                      <a:pt x="1691" y="2767"/>
                    </a:lnTo>
                    <a:lnTo>
                      <a:pt x="1819" y="2728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2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6"/>
                    </a:lnTo>
                    <a:lnTo>
                      <a:pt x="2805" y="1255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0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1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rgbClr val="E99B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0" name="Google Shape;1812;p36">
                <a:extLst>
                  <a:ext uri="{FF2B5EF4-FFF2-40B4-BE49-F238E27FC236}">
                    <a16:creationId xmlns:a16="http://schemas.microsoft.com/office/drawing/2014/main" id="{138C9B5C-DE6F-C920-0B4E-27E72FB2F38A}"/>
                  </a:ext>
                </a:extLst>
              </p:cNvPr>
              <p:cNvSpPr/>
              <p:nvPr/>
            </p:nvSpPr>
            <p:spPr>
              <a:xfrm>
                <a:off x="5542510" y="4390624"/>
                <a:ext cx="142655" cy="14204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2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1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6"/>
                    </a:lnTo>
                    <a:lnTo>
                      <a:pt x="0" y="1397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3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9"/>
                    </a:lnTo>
                    <a:lnTo>
                      <a:pt x="1127" y="2767"/>
                    </a:lnTo>
                    <a:lnTo>
                      <a:pt x="1268" y="2793"/>
                    </a:lnTo>
                    <a:lnTo>
                      <a:pt x="1550" y="2793"/>
                    </a:lnTo>
                    <a:lnTo>
                      <a:pt x="1691" y="2767"/>
                    </a:lnTo>
                    <a:lnTo>
                      <a:pt x="1819" y="2729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3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7"/>
                    </a:lnTo>
                    <a:lnTo>
                      <a:pt x="2805" y="1256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1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2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rgbClr val="E99B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1" name="Google Shape;1813;p36">
                <a:extLst>
                  <a:ext uri="{FF2B5EF4-FFF2-40B4-BE49-F238E27FC236}">
                    <a16:creationId xmlns:a16="http://schemas.microsoft.com/office/drawing/2014/main" id="{22CF4FD8-C77C-1047-E7F6-268D65AA746E}"/>
                  </a:ext>
                </a:extLst>
              </p:cNvPr>
              <p:cNvSpPr/>
              <p:nvPr/>
            </p:nvSpPr>
            <p:spPr>
              <a:xfrm>
                <a:off x="3805297" y="2157096"/>
                <a:ext cx="282768" cy="21563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4240" extrusionOk="0">
                    <a:moveTo>
                      <a:pt x="0" y="0"/>
                    </a:moveTo>
                    <a:lnTo>
                      <a:pt x="0" y="4240"/>
                    </a:lnTo>
                    <a:lnTo>
                      <a:pt x="5559" y="4240"/>
                    </a:lnTo>
                    <a:lnTo>
                      <a:pt x="5559" y="0"/>
                    </a:lnTo>
                    <a:close/>
                  </a:path>
                </a:pathLst>
              </a:custGeom>
              <a:solidFill>
                <a:srgbClr val="70F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2" name="Google Shape;1814;p36">
                <a:extLst>
                  <a:ext uri="{FF2B5EF4-FFF2-40B4-BE49-F238E27FC236}">
                    <a16:creationId xmlns:a16="http://schemas.microsoft.com/office/drawing/2014/main" id="{904A590A-BA71-D280-365C-988CE269FAB6}"/>
                  </a:ext>
                </a:extLst>
              </p:cNvPr>
              <p:cNvSpPr/>
              <p:nvPr/>
            </p:nvSpPr>
            <p:spPr>
              <a:xfrm>
                <a:off x="4126406" y="2230686"/>
                <a:ext cx="891125" cy="756963"/>
              </a:xfrm>
              <a:custGeom>
                <a:avLst/>
                <a:gdLst/>
                <a:ahLst/>
                <a:cxnLst/>
                <a:rect l="l" t="t" r="r" b="b"/>
                <a:pathLst>
                  <a:path w="17522" h="14884" extrusionOk="0">
                    <a:moveTo>
                      <a:pt x="8684" y="0"/>
                    </a:moveTo>
                    <a:lnTo>
                      <a:pt x="8377" y="13"/>
                    </a:lnTo>
                    <a:lnTo>
                      <a:pt x="8082" y="52"/>
                    </a:lnTo>
                    <a:lnTo>
                      <a:pt x="7788" y="103"/>
                    </a:lnTo>
                    <a:lnTo>
                      <a:pt x="7506" y="180"/>
                    </a:lnTo>
                    <a:lnTo>
                      <a:pt x="7224" y="282"/>
                    </a:lnTo>
                    <a:lnTo>
                      <a:pt x="6955" y="398"/>
                    </a:lnTo>
                    <a:lnTo>
                      <a:pt x="6712" y="538"/>
                    </a:lnTo>
                    <a:lnTo>
                      <a:pt x="6469" y="692"/>
                    </a:lnTo>
                    <a:lnTo>
                      <a:pt x="6238" y="859"/>
                    </a:lnTo>
                    <a:lnTo>
                      <a:pt x="6020" y="1038"/>
                    </a:lnTo>
                    <a:lnTo>
                      <a:pt x="5815" y="1243"/>
                    </a:lnTo>
                    <a:lnTo>
                      <a:pt x="5623" y="1461"/>
                    </a:lnTo>
                    <a:lnTo>
                      <a:pt x="5444" y="1691"/>
                    </a:lnTo>
                    <a:lnTo>
                      <a:pt x="5290" y="1934"/>
                    </a:lnTo>
                    <a:lnTo>
                      <a:pt x="5149" y="2178"/>
                    </a:lnTo>
                    <a:lnTo>
                      <a:pt x="5034" y="2447"/>
                    </a:lnTo>
                    <a:lnTo>
                      <a:pt x="4906" y="2370"/>
                    </a:lnTo>
                    <a:lnTo>
                      <a:pt x="4778" y="2293"/>
                    </a:lnTo>
                    <a:lnTo>
                      <a:pt x="4637" y="2229"/>
                    </a:lnTo>
                    <a:lnTo>
                      <a:pt x="4483" y="2178"/>
                    </a:lnTo>
                    <a:lnTo>
                      <a:pt x="4343" y="2139"/>
                    </a:lnTo>
                    <a:lnTo>
                      <a:pt x="4189" y="2101"/>
                    </a:lnTo>
                    <a:lnTo>
                      <a:pt x="4022" y="2088"/>
                    </a:lnTo>
                    <a:lnTo>
                      <a:pt x="3869" y="2075"/>
                    </a:lnTo>
                    <a:lnTo>
                      <a:pt x="3651" y="2088"/>
                    </a:lnTo>
                    <a:lnTo>
                      <a:pt x="3446" y="2127"/>
                    </a:lnTo>
                    <a:lnTo>
                      <a:pt x="3254" y="2178"/>
                    </a:lnTo>
                    <a:lnTo>
                      <a:pt x="3062" y="2242"/>
                    </a:lnTo>
                    <a:lnTo>
                      <a:pt x="2882" y="2332"/>
                    </a:lnTo>
                    <a:lnTo>
                      <a:pt x="2716" y="2434"/>
                    </a:lnTo>
                    <a:lnTo>
                      <a:pt x="2562" y="2549"/>
                    </a:lnTo>
                    <a:lnTo>
                      <a:pt x="2409" y="2690"/>
                    </a:lnTo>
                    <a:lnTo>
                      <a:pt x="2281" y="2831"/>
                    </a:lnTo>
                    <a:lnTo>
                      <a:pt x="2165" y="2985"/>
                    </a:lnTo>
                    <a:lnTo>
                      <a:pt x="2050" y="3164"/>
                    </a:lnTo>
                    <a:lnTo>
                      <a:pt x="1973" y="3343"/>
                    </a:lnTo>
                    <a:lnTo>
                      <a:pt x="1896" y="3523"/>
                    </a:lnTo>
                    <a:lnTo>
                      <a:pt x="1845" y="3728"/>
                    </a:lnTo>
                    <a:lnTo>
                      <a:pt x="1819" y="3933"/>
                    </a:lnTo>
                    <a:lnTo>
                      <a:pt x="1807" y="4137"/>
                    </a:lnTo>
                    <a:lnTo>
                      <a:pt x="1819" y="4317"/>
                    </a:lnTo>
                    <a:lnTo>
                      <a:pt x="1845" y="4483"/>
                    </a:lnTo>
                    <a:lnTo>
                      <a:pt x="1883" y="4650"/>
                    </a:lnTo>
                    <a:lnTo>
                      <a:pt x="1922" y="4803"/>
                    </a:lnTo>
                    <a:lnTo>
                      <a:pt x="1717" y="4893"/>
                    </a:lnTo>
                    <a:lnTo>
                      <a:pt x="1525" y="5008"/>
                    </a:lnTo>
                    <a:lnTo>
                      <a:pt x="1333" y="5136"/>
                    </a:lnTo>
                    <a:lnTo>
                      <a:pt x="1153" y="5265"/>
                    </a:lnTo>
                    <a:lnTo>
                      <a:pt x="987" y="5418"/>
                    </a:lnTo>
                    <a:lnTo>
                      <a:pt x="820" y="5572"/>
                    </a:lnTo>
                    <a:lnTo>
                      <a:pt x="680" y="5751"/>
                    </a:lnTo>
                    <a:lnTo>
                      <a:pt x="539" y="5931"/>
                    </a:lnTo>
                    <a:lnTo>
                      <a:pt x="423" y="6123"/>
                    </a:lnTo>
                    <a:lnTo>
                      <a:pt x="321" y="6328"/>
                    </a:lnTo>
                    <a:lnTo>
                      <a:pt x="218" y="6533"/>
                    </a:lnTo>
                    <a:lnTo>
                      <a:pt x="142" y="6750"/>
                    </a:lnTo>
                    <a:lnTo>
                      <a:pt x="90" y="6981"/>
                    </a:lnTo>
                    <a:lnTo>
                      <a:pt x="39" y="7211"/>
                    </a:lnTo>
                    <a:lnTo>
                      <a:pt x="14" y="7442"/>
                    </a:lnTo>
                    <a:lnTo>
                      <a:pt x="1" y="7685"/>
                    </a:lnTo>
                    <a:lnTo>
                      <a:pt x="14" y="7916"/>
                    </a:lnTo>
                    <a:lnTo>
                      <a:pt x="39" y="8159"/>
                    </a:lnTo>
                    <a:lnTo>
                      <a:pt x="78" y="8377"/>
                    </a:lnTo>
                    <a:lnTo>
                      <a:pt x="142" y="8607"/>
                    </a:lnTo>
                    <a:lnTo>
                      <a:pt x="218" y="8812"/>
                    </a:lnTo>
                    <a:lnTo>
                      <a:pt x="308" y="9030"/>
                    </a:lnTo>
                    <a:lnTo>
                      <a:pt x="411" y="9222"/>
                    </a:lnTo>
                    <a:lnTo>
                      <a:pt x="526" y="9414"/>
                    </a:lnTo>
                    <a:lnTo>
                      <a:pt x="667" y="9594"/>
                    </a:lnTo>
                    <a:lnTo>
                      <a:pt x="808" y="9760"/>
                    </a:lnTo>
                    <a:lnTo>
                      <a:pt x="961" y="9927"/>
                    </a:lnTo>
                    <a:lnTo>
                      <a:pt x="1128" y="10080"/>
                    </a:lnTo>
                    <a:lnTo>
                      <a:pt x="1307" y="10208"/>
                    </a:lnTo>
                    <a:lnTo>
                      <a:pt x="1486" y="10336"/>
                    </a:lnTo>
                    <a:lnTo>
                      <a:pt x="1679" y="10452"/>
                    </a:lnTo>
                    <a:lnTo>
                      <a:pt x="1883" y="10541"/>
                    </a:lnTo>
                    <a:lnTo>
                      <a:pt x="1858" y="10669"/>
                    </a:lnTo>
                    <a:lnTo>
                      <a:pt x="1832" y="10810"/>
                    </a:lnTo>
                    <a:lnTo>
                      <a:pt x="1819" y="10938"/>
                    </a:lnTo>
                    <a:lnTo>
                      <a:pt x="1807" y="11079"/>
                    </a:lnTo>
                    <a:lnTo>
                      <a:pt x="1819" y="11284"/>
                    </a:lnTo>
                    <a:lnTo>
                      <a:pt x="1845" y="11489"/>
                    </a:lnTo>
                    <a:lnTo>
                      <a:pt x="1896" y="11694"/>
                    </a:lnTo>
                    <a:lnTo>
                      <a:pt x="1973" y="11873"/>
                    </a:lnTo>
                    <a:lnTo>
                      <a:pt x="2050" y="12066"/>
                    </a:lnTo>
                    <a:lnTo>
                      <a:pt x="2165" y="12232"/>
                    </a:lnTo>
                    <a:lnTo>
                      <a:pt x="2281" y="12386"/>
                    </a:lnTo>
                    <a:lnTo>
                      <a:pt x="2409" y="12539"/>
                    </a:lnTo>
                    <a:lnTo>
                      <a:pt x="2562" y="12668"/>
                    </a:lnTo>
                    <a:lnTo>
                      <a:pt x="2716" y="12783"/>
                    </a:lnTo>
                    <a:lnTo>
                      <a:pt x="2882" y="12885"/>
                    </a:lnTo>
                    <a:lnTo>
                      <a:pt x="3062" y="12975"/>
                    </a:lnTo>
                    <a:lnTo>
                      <a:pt x="3254" y="13039"/>
                    </a:lnTo>
                    <a:lnTo>
                      <a:pt x="3446" y="13090"/>
                    </a:lnTo>
                    <a:lnTo>
                      <a:pt x="3651" y="13129"/>
                    </a:lnTo>
                    <a:lnTo>
                      <a:pt x="3869" y="13141"/>
                    </a:lnTo>
                    <a:lnTo>
                      <a:pt x="4022" y="13129"/>
                    </a:lnTo>
                    <a:lnTo>
                      <a:pt x="4176" y="13103"/>
                    </a:lnTo>
                    <a:lnTo>
                      <a:pt x="4330" y="13077"/>
                    </a:lnTo>
                    <a:lnTo>
                      <a:pt x="4471" y="13039"/>
                    </a:lnTo>
                    <a:lnTo>
                      <a:pt x="4548" y="13231"/>
                    </a:lnTo>
                    <a:lnTo>
                      <a:pt x="4637" y="13423"/>
                    </a:lnTo>
                    <a:lnTo>
                      <a:pt x="4752" y="13602"/>
                    </a:lnTo>
                    <a:lnTo>
                      <a:pt x="4868" y="13782"/>
                    </a:lnTo>
                    <a:lnTo>
                      <a:pt x="4996" y="13935"/>
                    </a:lnTo>
                    <a:lnTo>
                      <a:pt x="5137" y="14089"/>
                    </a:lnTo>
                    <a:lnTo>
                      <a:pt x="5290" y="14230"/>
                    </a:lnTo>
                    <a:lnTo>
                      <a:pt x="5457" y="14358"/>
                    </a:lnTo>
                    <a:lnTo>
                      <a:pt x="5623" y="14473"/>
                    </a:lnTo>
                    <a:lnTo>
                      <a:pt x="5815" y="14576"/>
                    </a:lnTo>
                    <a:lnTo>
                      <a:pt x="6008" y="14666"/>
                    </a:lnTo>
                    <a:lnTo>
                      <a:pt x="6200" y="14742"/>
                    </a:lnTo>
                    <a:lnTo>
                      <a:pt x="6405" y="14806"/>
                    </a:lnTo>
                    <a:lnTo>
                      <a:pt x="6622" y="14845"/>
                    </a:lnTo>
                    <a:lnTo>
                      <a:pt x="6840" y="14870"/>
                    </a:lnTo>
                    <a:lnTo>
                      <a:pt x="7058" y="14883"/>
                    </a:lnTo>
                    <a:lnTo>
                      <a:pt x="7327" y="14870"/>
                    </a:lnTo>
                    <a:lnTo>
                      <a:pt x="7596" y="14832"/>
                    </a:lnTo>
                    <a:lnTo>
                      <a:pt x="7852" y="14768"/>
                    </a:lnTo>
                    <a:lnTo>
                      <a:pt x="8108" y="14678"/>
                    </a:lnTo>
                    <a:lnTo>
                      <a:pt x="8339" y="14563"/>
                    </a:lnTo>
                    <a:lnTo>
                      <a:pt x="8556" y="14435"/>
                    </a:lnTo>
                    <a:lnTo>
                      <a:pt x="8761" y="14281"/>
                    </a:lnTo>
                    <a:lnTo>
                      <a:pt x="8966" y="14102"/>
                    </a:lnTo>
                    <a:lnTo>
                      <a:pt x="9133" y="13923"/>
                    </a:lnTo>
                    <a:lnTo>
                      <a:pt x="9299" y="13718"/>
                    </a:lnTo>
                    <a:lnTo>
                      <a:pt x="9427" y="13500"/>
                    </a:lnTo>
                    <a:lnTo>
                      <a:pt x="9543" y="13269"/>
                    </a:lnTo>
                    <a:lnTo>
                      <a:pt x="9645" y="13026"/>
                    </a:lnTo>
                    <a:lnTo>
                      <a:pt x="9722" y="12770"/>
                    </a:lnTo>
                    <a:lnTo>
                      <a:pt x="9760" y="12501"/>
                    </a:lnTo>
                    <a:lnTo>
                      <a:pt x="9786" y="12232"/>
                    </a:lnTo>
                    <a:lnTo>
                      <a:pt x="9888" y="12296"/>
                    </a:lnTo>
                    <a:lnTo>
                      <a:pt x="9991" y="12347"/>
                    </a:lnTo>
                    <a:lnTo>
                      <a:pt x="10106" y="12386"/>
                    </a:lnTo>
                    <a:lnTo>
                      <a:pt x="10221" y="12424"/>
                    </a:lnTo>
                    <a:lnTo>
                      <a:pt x="10337" y="12463"/>
                    </a:lnTo>
                    <a:lnTo>
                      <a:pt x="10452" y="12488"/>
                    </a:lnTo>
                    <a:lnTo>
                      <a:pt x="10580" y="12501"/>
                    </a:lnTo>
                    <a:lnTo>
                      <a:pt x="10708" y="12501"/>
                    </a:lnTo>
                    <a:lnTo>
                      <a:pt x="10913" y="12488"/>
                    </a:lnTo>
                    <a:lnTo>
                      <a:pt x="11105" y="12450"/>
                    </a:lnTo>
                    <a:lnTo>
                      <a:pt x="11284" y="12399"/>
                    </a:lnTo>
                    <a:lnTo>
                      <a:pt x="11464" y="12322"/>
                    </a:lnTo>
                    <a:lnTo>
                      <a:pt x="11630" y="12232"/>
                    </a:lnTo>
                    <a:lnTo>
                      <a:pt x="11784" y="12117"/>
                    </a:lnTo>
                    <a:lnTo>
                      <a:pt x="11925" y="11989"/>
                    </a:lnTo>
                    <a:lnTo>
                      <a:pt x="12053" y="11848"/>
                    </a:lnTo>
                    <a:lnTo>
                      <a:pt x="12168" y="11950"/>
                    </a:lnTo>
                    <a:lnTo>
                      <a:pt x="12283" y="12027"/>
                    </a:lnTo>
                    <a:lnTo>
                      <a:pt x="12412" y="12104"/>
                    </a:lnTo>
                    <a:lnTo>
                      <a:pt x="12552" y="12168"/>
                    </a:lnTo>
                    <a:lnTo>
                      <a:pt x="12693" y="12206"/>
                    </a:lnTo>
                    <a:lnTo>
                      <a:pt x="12834" y="12245"/>
                    </a:lnTo>
                    <a:lnTo>
                      <a:pt x="12988" y="12270"/>
                    </a:lnTo>
                    <a:lnTo>
                      <a:pt x="13308" y="12270"/>
                    </a:lnTo>
                    <a:lnTo>
                      <a:pt x="13462" y="12245"/>
                    </a:lnTo>
                    <a:lnTo>
                      <a:pt x="13603" y="12206"/>
                    </a:lnTo>
                    <a:lnTo>
                      <a:pt x="13744" y="12155"/>
                    </a:lnTo>
                    <a:lnTo>
                      <a:pt x="13884" y="12104"/>
                    </a:lnTo>
                    <a:lnTo>
                      <a:pt x="14013" y="12027"/>
                    </a:lnTo>
                    <a:lnTo>
                      <a:pt x="14128" y="11937"/>
                    </a:lnTo>
                    <a:lnTo>
                      <a:pt x="14243" y="11848"/>
                    </a:lnTo>
                    <a:lnTo>
                      <a:pt x="14346" y="11733"/>
                    </a:lnTo>
                    <a:lnTo>
                      <a:pt x="14448" y="11617"/>
                    </a:lnTo>
                    <a:lnTo>
                      <a:pt x="14525" y="11502"/>
                    </a:lnTo>
                    <a:lnTo>
                      <a:pt x="14602" y="11361"/>
                    </a:lnTo>
                    <a:lnTo>
                      <a:pt x="14653" y="11233"/>
                    </a:lnTo>
                    <a:lnTo>
                      <a:pt x="14704" y="11079"/>
                    </a:lnTo>
                    <a:lnTo>
                      <a:pt x="14743" y="10938"/>
                    </a:lnTo>
                    <a:lnTo>
                      <a:pt x="14755" y="10785"/>
                    </a:lnTo>
                    <a:lnTo>
                      <a:pt x="15050" y="10734"/>
                    </a:lnTo>
                    <a:lnTo>
                      <a:pt x="15319" y="10657"/>
                    </a:lnTo>
                    <a:lnTo>
                      <a:pt x="15588" y="10567"/>
                    </a:lnTo>
                    <a:lnTo>
                      <a:pt x="15844" y="10452"/>
                    </a:lnTo>
                    <a:lnTo>
                      <a:pt x="16087" y="10311"/>
                    </a:lnTo>
                    <a:lnTo>
                      <a:pt x="16318" y="10144"/>
                    </a:lnTo>
                    <a:lnTo>
                      <a:pt x="16536" y="9965"/>
                    </a:lnTo>
                    <a:lnTo>
                      <a:pt x="16728" y="9773"/>
                    </a:lnTo>
                    <a:lnTo>
                      <a:pt x="16907" y="9555"/>
                    </a:lnTo>
                    <a:lnTo>
                      <a:pt x="17061" y="9325"/>
                    </a:lnTo>
                    <a:lnTo>
                      <a:pt x="17202" y="9081"/>
                    </a:lnTo>
                    <a:lnTo>
                      <a:pt x="17317" y="8812"/>
                    </a:lnTo>
                    <a:lnTo>
                      <a:pt x="17407" y="8543"/>
                    </a:lnTo>
                    <a:lnTo>
                      <a:pt x="17471" y="8274"/>
                    </a:lnTo>
                    <a:lnTo>
                      <a:pt x="17509" y="7980"/>
                    </a:lnTo>
                    <a:lnTo>
                      <a:pt x="17522" y="7685"/>
                    </a:lnTo>
                    <a:lnTo>
                      <a:pt x="17522" y="7429"/>
                    </a:lnTo>
                    <a:lnTo>
                      <a:pt x="17483" y="7186"/>
                    </a:lnTo>
                    <a:lnTo>
                      <a:pt x="17445" y="6955"/>
                    </a:lnTo>
                    <a:lnTo>
                      <a:pt x="17381" y="6725"/>
                    </a:lnTo>
                    <a:lnTo>
                      <a:pt x="17291" y="6494"/>
                    </a:lnTo>
                    <a:lnTo>
                      <a:pt x="17202" y="6289"/>
                    </a:lnTo>
                    <a:lnTo>
                      <a:pt x="17086" y="6084"/>
                    </a:lnTo>
                    <a:lnTo>
                      <a:pt x="16958" y="5879"/>
                    </a:lnTo>
                    <a:lnTo>
                      <a:pt x="16817" y="5700"/>
                    </a:lnTo>
                    <a:lnTo>
                      <a:pt x="16664" y="5521"/>
                    </a:lnTo>
                    <a:lnTo>
                      <a:pt x="16497" y="5367"/>
                    </a:lnTo>
                    <a:lnTo>
                      <a:pt x="16318" y="5213"/>
                    </a:lnTo>
                    <a:lnTo>
                      <a:pt x="16126" y="5085"/>
                    </a:lnTo>
                    <a:lnTo>
                      <a:pt x="15921" y="4957"/>
                    </a:lnTo>
                    <a:lnTo>
                      <a:pt x="15716" y="4855"/>
                    </a:lnTo>
                    <a:lnTo>
                      <a:pt x="15498" y="4765"/>
                    </a:lnTo>
                    <a:lnTo>
                      <a:pt x="15549" y="4509"/>
                    </a:lnTo>
                    <a:lnTo>
                      <a:pt x="15562" y="4368"/>
                    </a:lnTo>
                    <a:lnTo>
                      <a:pt x="15575" y="4240"/>
                    </a:lnTo>
                    <a:lnTo>
                      <a:pt x="15562" y="4022"/>
                    </a:lnTo>
                    <a:lnTo>
                      <a:pt x="15524" y="3817"/>
                    </a:lnTo>
                    <a:lnTo>
                      <a:pt x="15473" y="3625"/>
                    </a:lnTo>
                    <a:lnTo>
                      <a:pt x="15409" y="3433"/>
                    </a:lnTo>
                    <a:lnTo>
                      <a:pt x="15319" y="3254"/>
                    </a:lnTo>
                    <a:lnTo>
                      <a:pt x="15216" y="3087"/>
                    </a:lnTo>
                    <a:lnTo>
                      <a:pt x="15101" y="2921"/>
                    </a:lnTo>
                    <a:lnTo>
                      <a:pt x="14973" y="2780"/>
                    </a:lnTo>
                    <a:lnTo>
                      <a:pt x="14819" y="2652"/>
                    </a:lnTo>
                    <a:lnTo>
                      <a:pt x="14666" y="2524"/>
                    </a:lnTo>
                    <a:lnTo>
                      <a:pt x="14499" y="2421"/>
                    </a:lnTo>
                    <a:lnTo>
                      <a:pt x="14307" y="2332"/>
                    </a:lnTo>
                    <a:lnTo>
                      <a:pt x="14128" y="2267"/>
                    </a:lnTo>
                    <a:lnTo>
                      <a:pt x="13923" y="2216"/>
                    </a:lnTo>
                    <a:lnTo>
                      <a:pt x="13718" y="2191"/>
                    </a:lnTo>
                    <a:lnTo>
                      <a:pt x="13513" y="2178"/>
                    </a:lnTo>
                    <a:lnTo>
                      <a:pt x="13359" y="2178"/>
                    </a:lnTo>
                    <a:lnTo>
                      <a:pt x="13193" y="2203"/>
                    </a:lnTo>
                    <a:lnTo>
                      <a:pt x="13052" y="2229"/>
                    </a:lnTo>
                    <a:lnTo>
                      <a:pt x="12898" y="2267"/>
                    </a:lnTo>
                    <a:lnTo>
                      <a:pt x="12757" y="2319"/>
                    </a:lnTo>
                    <a:lnTo>
                      <a:pt x="12616" y="2383"/>
                    </a:lnTo>
                    <a:lnTo>
                      <a:pt x="12488" y="2447"/>
                    </a:lnTo>
                    <a:lnTo>
                      <a:pt x="12360" y="2524"/>
                    </a:lnTo>
                    <a:lnTo>
                      <a:pt x="12245" y="2255"/>
                    </a:lnTo>
                    <a:lnTo>
                      <a:pt x="12104" y="1999"/>
                    </a:lnTo>
                    <a:lnTo>
                      <a:pt x="11950" y="1742"/>
                    </a:lnTo>
                    <a:lnTo>
                      <a:pt x="11784" y="1512"/>
                    </a:lnTo>
                    <a:lnTo>
                      <a:pt x="11592" y="1281"/>
                    </a:lnTo>
                    <a:lnTo>
                      <a:pt x="11387" y="1076"/>
                    </a:lnTo>
                    <a:lnTo>
                      <a:pt x="11169" y="884"/>
                    </a:lnTo>
                    <a:lnTo>
                      <a:pt x="10939" y="705"/>
                    </a:lnTo>
                    <a:lnTo>
                      <a:pt x="10695" y="551"/>
                    </a:lnTo>
                    <a:lnTo>
                      <a:pt x="10439" y="410"/>
                    </a:lnTo>
                    <a:lnTo>
                      <a:pt x="10170" y="295"/>
                    </a:lnTo>
                    <a:lnTo>
                      <a:pt x="9888" y="193"/>
                    </a:lnTo>
                    <a:lnTo>
                      <a:pt x="9594" y="103"/>
                    </a:lnTo>
                    <a:lnTo>
                      <a:pt x="9299" y="52"/>
                    </a:lnTo>
                    <a:lnTo>
                      <a:pt x="8992" y="13"/>
                    </a:lnTo>
                    <a:lnTo>
                      <a:pt x="8684" y="0"/>
                    </a:lnTo>
                    <a:close/>
                  </a:path>
                </a:pathLst>
              </a:custGeom>
              <a:solidFill>
                <a:srgbClr val="EA4827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3" name="Google Shape;1815;p36">
                <a:extLst>
                  <a:ext uri="{FF2B5EF4-FFF2-40B4-BE49-F238E27FC236}">
                    <a16:creationId xmlns:a16="http://schemas.microsoft.com/office/drawing/2014/main" id="{EB94EF63-54FB-8086-81D0-DDD7E3A50EDD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237149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663" extrusionOk="0">
                    <a:moveTo>
                      <a:pt x="0" y="0"/>
                    </a:moveTo>
                    <a:lnTo>
                      <a:pt x="0" y="4662"/>
                    </a:lnTo>
                    <a:lnTo>
                      <a:pt x="6712" y="4662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rgbClr val="FFA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4" name="Google Shape;1816;p36">
                <a:extLst>
                  <a:ext uri="{FF2B5EF4-FFF2-40B4-BE49-F238E27FC236}">
                    <a16:creationId xmlns:a16="http://schemas.microsoft.com/office/drawing/2014/main" id="{198F821C-714A-B0AA-0D74-561B0105A75E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58028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1141" extrusionOk="0">
                    <a:moveTo>
                      <a:pt x="0" y="0"/>
                    </a:moveTo>
                    <a:lnTo>
                      <a:pt x="0" y="1140"/>
                    </a:lnTo>
                    <a:lnTo>
                      <a:pt x="6712" y="1140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rgbClr val="EA48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5" name="Google Shape;1817;p36">
                <a:extLst>
                  <a:ext uri="{FF2B5EF4-FFF2-40B4-BE49-F238E27FC236}">
                    <a16:creationId xmlns:a16="http://schemas.microsoft.com/office/drawing/2014/main" id="{54CD5CFE-D67D-E99E-87D0-B75290636E97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198090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3895" extrusionOk="0">
                    <a:moveTo>
                      <a:pt x="0" y="1"/>
                    </a:moveTo>
                    <a:lnTo>
                      <a:pt x="0" y="3894"/>
                    </a:lnTo>
                    <a:lnTo>
                      <a:pt x="6058" y="3894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rgbClr val="C99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6" name="Google Shape;1818;p36">
                <a:extLst>
                  <a:ext uri="{FF2B5EF4-FFF2-40B4-BE49-F238E27FC236}">
                    <a16:creationId xmlns:a16="http://schemas.microsoft.com/office/drawing/2014/main" id="{8B909AA1-2430-9EE3-67B8-F32A00BBAA59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69776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1372" extrusionOk="0">
                    <a:moveTo>
                      <a:pt x="0" y="1"/>
                    </a:moveTo>
                    <a:lnTo>
                      <a:pt x="0" y="1371"/>
                    </a:lnTo>
                    <a:lnTo>
                      <a:pt x="6058" y="1371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rgbClr val="8027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7" name="Google Shape;1819;p36">
                <a:extLst>
                  <a:ext uri="{FF2B5EF4-FFF2-40B4-BE49-F238E27FC236}">
                    <a16:creationId xmlns:a16="http://schemas.microsoft.com/office/drawing/2014/main" id="{5E42F917-C19B-966F-1D5B-788F9609F393}"/>
                  </a:ext>
                </a:extLst>
              </p:cNvPr>
              <p:cNvSpPr/>
              <p:nvPr/>
            </p:nvSpPr>
            <p:spPr>
              <a:xfrm>
                <a:off x="4490540" y="2398717"/>
                <a:ext cx="148555" cy="53502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2" extrusionOk="0">
                    <a:moveTo>
                      <a:pt x="1460" y="1"/>
                    </a:moveTo>
                    <a:lnTo>
                      <a:pt x="1268" y="14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705" y="206"/>
                    </a:lnTo>
                    <a:lnTo>
                      <a:pt x="525" y="308"/>
                    </a:lnTo>
                    <a:lnTo>
                      <a:pt x="359" y="436"/>
                    </a:lnTo>
                    <a:lnTo>
                      <a:pt x="192" y="590"/>
                    </a:lnTo>
                    <a:lnTo>
                      <a:pt x="39" y="757"/>
                    </a:lnTo>
                    <a:lnTo>
                      <a:pt x="13" y="821"/>
                    </a:lnTo>
                    <a:lnTo>
                      <a:pt x="0" y="897"/>
                    </a:lnTo>
                    <a:lnTo>
                      <a:pt x="26" y="962"/>
                    </a:lnTo>
                    <a:lnTo>
                      <a:pt x="77" y="1013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9"/>
                    </a:lnTo>
                    <a:lnTo>
                      <a:pt x="858" y="539"/>
                    </a:lnTo>
                    <a:lnTo>
                      <a:pt x="1012" y="475"/>
                    </a:lnTo>
                    <a:lnTo>
                      <a:pt x="1153" y="424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4"/>
                    </a:lnTo>
                    <a:lnTo>
                      <a:pt x="1921" y="475"/>
                    </a:lnTo>
                    <a:lnTo>
                      <a:pt x="2062" y="539"/>
                    </a:lnTo>
                    <a:lnTo>
                      <a:pt x="2203" y="629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8" y="987"/>
                    </a:lnTo>
                    <a:lnTo>
                      <a:pt x="2626" y="1013"/>
                    </a:lnTo>
                    <a:lnTo>
                      <a:pt x="2664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3"/>
                    </a:lnTo>
                    <a:lnTo>
                      <a:pt x="2895" y="962"/>
                    </a:lnTo>
                    <a:lnTo>
                      <a:pt x="2921" y="897"/>
                    </a:lnTo>
                    <a:lnTo>
                      <a:pt x="2908" y="821"/>
                    </a:lnTo>
                    <a:lnTo>
                      <a:pt x="2882" y="757"/>
                    </a:lnTo>
                    <a:lnTo>
                      <a:pt x="2728" y="590"/>
                    </a:lnTo>
                    <a:lnTo>
                      <a:pt x="2575" y="436"/>
                    </a:lnTo>
                    <a:lnTo>
                      <a:pt x="2395" y="308"/>
                    </a:lnTo>
                    <a:lnTo>
                      <a:pt x="2229" y="206"/>
                    </a:lnTo>
                    <a:lnTo>
                      <a:pt x="2037" y="116"/>
                    </a:lnTo>
                    <a:lnTo>
                      <a:pt x="1857" y="52"/>
                    </a:lnTo>
                    <a:lnTo>
                      <a:pt x="1653" y="14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EA48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8" name="Google Shape;1820;p36">
                <a:extLst>
                  <a:ext uri="{FF2B5EF4-FFF2-40B4-BE49-F238E27FC236}">
                    <a16:creationId xmlns:a16="http://schemas.microsoft.com/office/drawing/2014/main" id="{12777886-7A18-7EDD-592A-C3DF08311744}"/>
                  </a:ext>
                </a:extLst>
              </p:cNvPr>
              <p:cNvSpPr/>
              <p:nvPr/>
            </p:nvSpPr>
            <p:spPr>
              <a:xfrm>
                <a:off x="4670318" y="2510144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60" y="0"/>
                    </a:moveTo>
                    <a:lnTo>
                      <a:pt x="1255" y="13"/>
                    </a:lnTo>
                    <a:lnTo>
                      <a:pt x="1063" y="51"/>
                    </a:lnTo>
                    <a:lnTo>
                      <a:pt x="884" y="115"/>
                    </a:lnTo>
                    <a:lnTo>
                      <a:pt x="692" y="192"/>
                    </a:lnTo>
                    <a:lnTo>
                      <a:pt x="513" y="307"/>
                    </a:lnTo>
                    <a:lnTo>
                      <a:pt x="346" y="436"/>
                    </a:lnTo>
                    <a:lnTo>
                      <a:pt x="192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84"/>
                    </a:lnTo>
                    <a:lnTo>
                      <a:pt x="26" y="961"/>
                    </a:lnTo>
                    <a:lnTo>
                      <a:pt x="64" y="1012"/>
                    </a:lnTo>
                    <a:lnTo>
                      <a:pt x="128" y="1050"/>
                    </a:lnTo>
                    <a:lnTo>
                      <a:pt x="205" y="1050"/>
                    </a:lnTo>
                    <a:lnTo>
                      <a:pt x="269" y="1025"/>
                    </a:lnTo>
                    <a:lnTo>
                      <a:pt x="320" y="986"/>
                    </a:lnTo>
                    <a:lnTo>
                      <a:pt x="449" y="845"/>
                    </a:lnTo>
                    <a:lnTo>
                      <a:pt x="577" y="717"/>
                    </a:lnTo>
                    <a:lnTo>
                      <a:pt x="718" y="615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7"/>
                    </a:lnTo>
                    <a:lnTo>
                      <a:pt x="1460" y="384"/>
                    </a:lnTo>
                    <a:lnTo>
                      <a:pt x="1614" y="397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15"/>
                    </a:lnTo>
                    <a:lnTo>
                      <a:pt x="2331" y="717"/>
                    </a:lnTo>
                    <a:lnTo>
                      <a:pt x="2472" y="845"/>
                    </a:lnTo>
                    <a:lnTo>
                      <a:pt x="2587" y="986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0"/>
                    </a:lnTo>
                    <a:lnTo>
                      <a:pt x="2728" y="1050"/>
                    </a:lnTo>
                    <a:lnTo>
                      <a:pt x="2792" y="1038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08" y="884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28" y="589"/>
                    </a:lnTo>
                    <a:lnTo>
                      <a:pt x="2562" y="436"/>
                    </a:lnTo>
                    <a:lnTo>
                      <a:pt x="2395" y="307"/>
                    </a:lnTo>
                    <a:lnTo>
                      <a:pt x="2216" y="192"/>
                    </a:lnTo>
                    <a:lnTo>
                      <a:pt x="2037" y="115"/>
                    </a:lnTo>
                    <a:lnTo>
                      <a:pt x="1845" y="51"/>
                    </a:lnTo>
                    <a:lnTo>
                      <a:pt x="1653" y="13"/>
                    </a:lnTo>
                    <a:lnTo>
                      <a:pt x="1460" y="0"/>
                    </a:lnTo>
                    <a:close/>
                  </a:path>
                </a:pathLst>
              </a:custGeom>
              <a:solidFill>
                <a:srgbClr val="EA48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9" name="Google Shape;1821;p36">
                <a:extLst>
                  <a:ext uri="{FF2B5EF4-FFF2-40B4-BE49-F238E27FC236}">
                    <a16:creationId xmlns:a16="http://schemas.microsoft.com/office/drawing/2014/main" id="{3484C8B3-4A73-ED27-E778-5990BC8A085D}"/>
                  </a:ext>
                </a:extLst>
              </p:cNvPr>
              <p:cNvSpPr/>
              <p:nvPr/>
            </p:nvSpPr>
            <p:spPr>
              <a:xfrm>
                <a:off x="4280146" y="2495802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48" y="0"/>
                    </a:moveTo>
                    <a:lnTo>
                      <a:pt x="1256" y="13"/>
                    </a:lnTo>
                    <a:lnTo>
                      <a:pt x="1063" y="52"/>
                    </a:lnTo>
                    <a:lnTo>
                      <a:pt x="871" y="116"/>
                    </a:lnTo>
                    <a:lnTo>
                      <a:pt x="692" y="192"/>
                    </a:lnTo>
                    <a:lnTo>
                      <a:pt x="513" y="308"/>
                    </a:lnTo>
                    <a:lnTo>
                      <a:pt x="346" y="436"/>
                    </a:lnTo>
                    <a:lnTo>
                      <a:pt x="180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97"/>
                    </a:lnTo>
                    <a:lnTo>
                      <a:pt x="13" y="961"/>
                    </a:lnTo>
                    <a:lnTo>
                      <a:pt x="64" y="1012"/>
                    </a:lnTo>
                    <a:lnTo>
                      <a:pt x="128" y="1051"/>
                    </a:lnTo>
                    <a:lnTo>
                      <a:pt x="193" y="1051"/>
                    </a:lnTo>
                    <a:lnTo>
                      <a:pt x="269" y="1025"/>
                    </a:lnTo>
                    <a:lnTo>
                      <a:pt x="321" y="987"/>
                    </a:lnTo>
                    <a:lnTo>
                      <a:pt x="436" y="846"/>
                    </a:lnTo>
                    <a:lnTo>
                      <a:pt x="577" y="718"/>
                    </a:lnTo>
                    <a:lnTo>
                      <a:pt x="705" y="615"/>
                    </a:lnTo>
                    <a:lnTo>
                      <a:pt x="846" y="538"/>
                    </a:lnTo>
                    <a:lnTo>
                      <a:pt x="999" y="474"/>
                    </a:lnTo>
                    <a:lnTo>
                      <a:pt x="1140" y="423"/>
                    </a:lnTo>
                    <a:lnTo>
                      <a:pt x="1294" y="397"/>
                    </a:lnTo>
                    <a:lnTo>
                      <a:pt x="1448" y="385"/>
                    </a:lnTo>
                    <a:lnTo>
                      <a:pt x="1601" y="397"/>
                    </a:lnTo>
                    <a:lnTo>
                      <a:pt x="1755" y="423"/>
                    </a:lnTo>
                    <a:lnTo>
                      <a:pt x="1909" y="474"/>
                    </a:lnTo>
                    <a:lnTo>
                      <a:pt x="2050" y="538"/>
                    </a:lnTo>
                    <a:lnTo>
                      <a:pt x="2191" y="615"/>
                    </a:lnTo>
                    <a:lnTo>
                      <a:pt x="2331" y="718"/>
                    </a:lnTo>
                    <a:lnTo>
                      <a:pt x="2459" y="846"/>
                    </a:lnTo>
                    <a:lnTo>
                      <a:pt x="2588" y="987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28" y="1051"/>
                    </a:lnTo>
                    <a:lnTo>
                      <a:pt x="2780" y="1038"/>
                    </a:lnTo>
                    <a:lnTo>
                      <a:pt x="2844" y="1012"/>
                    </a:lnTo>
                    <a:lnTo>
                      <a:pt x="2882" y="961"/>
                    </a:lnTo>
                    <a:lnTo>
                      <a:pt x="2908" y="897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16" y="589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192"/>
                    </a:lnTo>
                    <a:lnTo>
                      <a:pt x="2024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48" y="0"/>
                    </a:lnTo>
                    <a:close/>
                  </a:path>
                </a:pathLst>
              </a:custGeom>
              <a:solidFill>
                <a:srgbClr val="EA48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0" name="Google Shape;1822;p36">
                <a:extLst>
                  <a:ext uri="{FF2B5EF4-FFF2-40B4-BE49-F238E27FC236}">
                    <a16:creationId xmlns:a16="http://schemas.microsoft.com/office/drawing/2014/main" id="{7E96646F-77B7-7324-2200-42CC888623E0}"/>
                  </a:ext>
                </a:extLst>
              </p:cNvPr>
              <p:cNvSpPr/>
              <p:nvPr/>
            </p:nvSpPr>
            <p:spPr>
              <a:xfrm>
                <a:off x="4353735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1" y="1"/>
                    </a:moveTo>
                    <a:lnTo>
                      <a:pt x="1269" y="13"/>
                    </a:lnTo>
                    <a:lnTo>
                      <a:pt x="1077" y="52"/>
                    </a:lnTo>
                    <a:lnTo>
                      <a:pt x="884" y="116"/>
                    </a:lnTo>
                    <a:lnTo>
                      <a:pt x="705" y="205"/>
                    </a:lnTo>
                    <a:lnTo>
                      <a:pt x="526" y="308"/>
                    </a:lnTo>
                    <a:lnTo>
                      <a:pt x="359" y="436"/>
                    </a:lnTo>
                    <a:lnTo>
                      <a:pt x="193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1" y="897"/>
                    </a:lnTo>
                    <a:lnTo>
                      <a:pt x="26" y="961"/>
                    </a:lnTo>
                    <a:lnTo>
                      <a:pt x="78" y="1012"/>
                    </a:lnTo>
                    <a:lnTo>
                      <a:pt x="142" y="1051"/>
                    </a:lnTo>
                    <a:lnTo>
                      <a:pt x="206" y="1051"/>
                    </a:lnTo>
                    <a:lnTo>
                      <a:pt x="270" y="1038"/>
                    </a:lnTo>
                    <a:lnTo>
                      <a:pt x="334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8"/>
                    </a:lnTo>
                    <a:lnTo>
                      <a:pt x="859" y="538"/>
                    </a:lnTo>
                    <a:lnTo>
                      <a:pt x="1012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1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22" y="474"/>
                    </a:lnTo>
                    <a:lnTo>
                      <a:pt x="2063" y="538"/>
                    </a:lnTo>
                    <a:lnTo>
                      <a:pt x="2204" y="628"/>
                    </a:lnTo>
                    <a:lnTo>
                      <a:pt x="2345" y="731"/>
                    </a:lnTo>
                    <a:lnTo>
                      <a:pt x="2473" y="846"/>
                    </a:lnTo>
                    <a:lnTo>
                      <a:pt x="2588" y="987"/>
                    </a:lnTo>
                    <a:lnTo>
                      <a:pt x="2626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93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1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9" y="590"/>
                    </a:lnTo>
                    <a:lnTo>
                      <a:pt x="2562" y="436"/>
                    </a:lnTo>
                    <a:lnTo>
                      <a:pt x="2396" y="308"/>
                    </a:lnTo>
                    <a:lnTo>
                      <a:pt x="2229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rgbClr val="EA48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1" name="Google Shape;1823;p36">
                <a:extLst>
                  <a:ext uri="{FF2B5EF4-FFF2-40B4-BE49-F238E27FC236}">
                    <a16:creationId xmlns:a16="http://schemas.microsoft.com/office/drawing/2014/main" id="{51438350-93C6-F4C6-D40C-F0B4C454D433}"/>
                  </a:ext>
                </a:extLst>
              </p:cNvPr>
              <p:cNvSpPr/>
              <p:nvPr/>
            </p:nvSpPr>
            <p:spPr>
              <a:xfrm>
                <a:off x="4596067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0" y="1"/>
                    </a:moveTo>
                    <a:lnTo>
                      <a:pt x="1268" y="13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692" y="205"/>
                    </a:lnTo>
                    <a:lnTo>
                      <a:pt x="525" y="308"/>
                    </a:lnTo>
                    <a:lnTo>
                      <a:pt x="346" y="436"/>
                    </a:lnTo>
                    <a:lnTo>
                      <a:pt x="192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0" y="897"/>
                    </a:lnTo>
                    <a:lnTo>
                      <a:pt x="26" y="961"/>
                    </a:lnTo>
                    <a:lnTo>
                      <a:pt x="77" y="1012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8" y="846"/>
                    </a:lnTo>
                    <a:lnTo>
                      <a:pt x="577" y="731"/>
                    </a:lnTo>
                    <a:lnTo>
                      <a:pt x="717" y="628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28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7" y="987"/>
                    </a:lnTo>
                    <a:lnTo>
                      <a:pt x="2626" y="1012"/>
                    </a:lnTo>
                    <a:lnTo>
                      <a:pt x="2651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0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8" y="590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2" y="13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EA48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2" name="Google Shape;1824;p36">
                <a:extLst>
                  <a:ext uri="{FF2B5EF4-FFF2-40B4-BE49-F238E27FC236}">
                    <a16:creationId xmlns:a16="http://schemas.microsoft.com/office/drawing/2014/main" id="{EFF244B7-00F8-716F-114C-A0B5006EFC6C}"/>
                  </a:ext>
                </a:extLst>
              </p:cNvPr>
              <p:cNvSpPr/>
              <p:nvPr/>
            </p:nvSpPr>
            <p:spPr>
              <a:xfrm>
                <a:off x="3805297" y="2135584"/>
                <a:ext cx="282768" cy="6260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1231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5559" y="1230"/>
                    </a:lnTo>
                    <a:lnTo>
                      <a:pt x="5559" y="1"/>
                    </a:lnTo>
                    <a:close/>
                  </a:path>
                </a:pathLst>
              </a:custGeom>
              <a:solidFill>
                <a:srgbClr val="26EA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3" name="Google Shape;1825;p36">
                <a:extLst>
                  <a:ext uri="{FF2B5EF4-FFF2-40B4-BE49-F238E27FC236}">
                    <a16:creationId xmlns:a16="http://schemas.microsoft.com/office/drawing/2014/main" id="{D59F9F4C-802D-C1E9-8A56-A4E011E7EDEE}"/>
                  </a:ext>
                </a:extLst>
              </p:cNvPr>
              <p:cNvSpPr/>
              <p:nvPr/>
            </p:nvSpPr>
            <p:spPr>
              <a:xfrm>
                <a:off x="3976582" y="3788734"/>
                <a:ext cx="1190778" cy="100393"/>
              </a:xfrm>
              <a:custGeom>
                <a:avLst/>
                <a:gdLst/>
                <a:ahLst/>
                <a:cxnLst/>
                <a:rect l="l" t="t" r="r" b="b"/>
                <a:pathLst>
                  <a:path w="23414" h="1974" extrusionOk="0">
                    <a:moveTo>
                      <a:pt x="1551" y="1"/>
                    </a:moveTo>
                    <a:lnTo>
                      <a:pt x="1371" y="27"/>
                    </a:lnTo>
                    <a:lnTo>
                      <a:pt x="1218" y="78"/>
                    </a:lnTo>
                    <a:lnTo>
                      <a:pt x="1051" y="129"/>
                    </a:lnTo>
                    <a:lnTo>
                      <a:pt x="910" y="206"/>
                    </a:lnTo>
                    <a:lnTo>
                      <a:pt x="769" y="296"/>
                    </a:lnTo>
                    <a:lnTo>
                      <a:pt x="629" y="385"/>
                    </a:lnTo>
                    <a:lnTo>
                      <a:pt x="513" y="500"/>
                    </a:lnTo>
                    <a:lnTo>
                      <a:pt x="398" y="616"/>
                    </a:lnTo>
                    <a:lnTo>
                      <a:pt x="296" y="757"/>
                    </a:lnTo>
                    <a:lnTo>
                      <a:pt x="219" y="898"/>
                    </a:lnTo>
                    <a:lnTo>
                      <a:pt x="142" y="1038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4" y="1538"/>
                    </a:lnTo>
                    <a:lnTo>
                      <a:pt x="1" y="1717"/>
                    </a:lnTo>
                    <a:lnTo>
                      <a:pt x="1" y="1973"/>
                    </a:lnTo>
                    <a:lnTo>
                      <a:pt x="23414" y="1973"/>
                    </a:lnTo>
                    <a:lnTo>
                      <a:pt x="23414" y="1717"/>
                    </a:lnTo>
                    <a:lnTo>
                      <a:pt x="23414" y="1538"/>
                    </a:lnTo>
                    <a:lnTo>
                      <a:pt x="23388" y="1371"/>
                    </a:lnTo>
                    <a:lnTo>
                      <a:pt x="23337" y="1205"/>
                    </a:lnTo>
                    <a:lnTo>
                      <a:pt x="23286" y="1038"/>
                    </a:lnTo>
                    <a:lnTo>
                      <a:pt x="23209" y="898"/>
                    </a:lnTo>
                    <a:lnTo>
                      <a:pt x="23119" y="757"/>
                    </a:lnTo>
                    <a:lnTo>
                      <a:pt x="23029" y="616"/>
                    </a:lnTo>
                    <a:lnTo>
                      <a:pt x="22914" y="500"/>
                    </a:lnTo>
                    <a:lnTo>
                      <a:pt x="22799" y="385"/>
                    </a:lnTo>
                    <a:lnTo>
                      <a:pt x="22658" y="296"/>
                    </a:lnTo>
                    <a:lnTo>
                      <a:pt x="22517" y="206"/>
                    </a:lnTo>
                    <a:lnTo>
                      <a:pt x="22376" y="129"/>
                    </a:lnTo>
                    <a:lnTo>
                      <a:pt x="22210" y="78"/>
                    </a:lnTo>
                    <a:lnTo>
                      <a:pt x="22043" y="27"/>
                    </a:lnTo>
                    <a:lnTo>
                      <a:pt x="21877" y="1"/>
                    </a:lnTo>
                    <a:close/>
                  </a:path>
                </a:pathLst>
              </a:custGeom>
              <a:solidFill>
                <a:srgbClr val="2776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327" name="Google Shape;1826;p36">
              <a:extLst>
                <a:ext uri="{FF2B5EF4-FFF2-40B4-BE49-F238E27FC236}">
                  <a16:creationId xmlns:a16="http://schemas.microsoft.com/office/drawing/2014/main" id="{30F06C92-5E47-F8C6-4E88-CB0CE3CAD706}"/>
                </a:ext>
              </a:extLst>
            </p:cNvPr>
            <p:cNvSpPr/>
            <p:nvPr/>
          </p:nvSpPr>
          <p:spPr>
            <a:xfrm>
              <a:off x="3954300" y="28083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8" name="Google Shape;1827;p36">
              <a:extLst>
                <a:ext uri="{FF2B5EF4-FFF2-40B4-BE49-F238E27FC236}">
                  <a16:creationId xmlns:a16="http://schemas.microsoft.com/office/drawing/2014/main" id="{F6DA1D4B-2A54-8840-9AB5-70E9E1DF19DB}"/>
                </a:ext>
              </a:extLst>
            </p:cNvPr>
            <p:cNvSpPr/>
            <p:nvPr/>
          </p:nvSpPr>
          <p:spPr>
            <a:xfrm>
              <a:off x="5754525" y="43704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64" name="Google Shape;1828;p36">
            <a:extLst>
              <a:ext uri="{FF2B5EF4-FFF2-40B4-BE49-F238E27FC236}">
                <a16:creationId xmlns:a16="http://schemas.microsoft.com/office/drawing/2014/main" id="{D567E9EB-BFE2-82F4-017E-6B6E3C612AFA}"/>
              </a:ext>
            </a:extLst>
          </p:cNvPr>
          <p:cNvSpPr/>
          <p:nvPr/>
        </p:nvSpPr>
        <p:spPr>
          <a:xfrm>
            <a:off x="553351" y="2866403"/>
            <a:ext cx="1266942" cy="1075281"/>
          </a:xfrm>
          <a:prstGeom prst="roundRect">
            <a:avLst>
              <a:gd name="adj" fmla="val 16667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365" name="Google Shape;1830;p36">
            <a:extLst>
              <a:ext uri="{FF2B5EF4-FFF2-40B4-BE49-F238E27FC236}">
                <a16:creationId xmlns:a16="http://schemas.microsoft.com/office/drawing/2014/main" id="{225534D9-3ADC-BF58-0037-2E1FBC0E8ABC}"/>
              </a:ext>
            </a:extLst>
          </p:cNvPr>
          <p:cNvGrpSpPr/>
          <p:nvPr/>
        </p:nvGrpSpPr>
        <p:grpSpPr>
          <a:xfrm>
            <a:off x="559753" y="2591266"/>
            <a:ext cx="1214719" cy="1025914"/>
            <a:chOff x="457200" y="2531329"/>
            <a:chExt cx="2488692" cy="2101880"/>
          </a:xfrm>
        </p:grpSpPr>
        <p:sp>
          <p:nvSpPr>
            <p:cNvPr id="366" name="Google Shape;1831;p36">
              <a:extLst>
                <a:ext uri="{FF2B5EF4-FFF2-40B4-BE49-F238E27FC236}">
                  <a16:creationId xmlns:a16="http://schemas.microsoft.com/office/drawing/2014/main" id="{8DC5E767-FD5A-429A-A582-4929625F0828}"/>
                </a:ext>
              </a:extLst>
            </p:cNvPr>
            <p:cNvSpPr txBox="1"/>
            <p:nvPr/>
          </p:nvSpPr>
          <p:spPr>
            <a:xfrm>
              <a:off x="516260" y="2531329"/>
              <a:ext cx="2061001" cy="3317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Inputs</a:t>
              </a:r>
              <a:endParaRPr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67" name="Google Shape;1832;p36">
              <a:extLst>
                <a:ext uri="{FF2B5EF4-FFF2-40B4-BE49-F238E27FC236}">
                  <a16:creationId xmlns:a16="http://schemas.microsoft.com/office/drawing/2014/main" id="{1E5A7F4F-6C0B-BFEA-9945-6F8F18FF5116}"/>
                </a:ext>
              </a:extLst>
            </p:cNvPr>
            <p:cNvSpPr txBox="1"/>
            <p:nvPr/>
          </p:nvSpPr>
          <p:spPr>
            <a:xfrm>
              <a:off x="457200" y="3849027"/>
              <a:ext cx="2488692" cy="7841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100" dirty="0">
                  <a:latin typeface="Roboto"/>
                  <a:ea typeface="Roboto"/>
                  <a:cs typeface="Roboto"/>
                  <a:sym typeface="Roboto"/>
                </a:rPr>
                <a:t>15 citra:</a:t>
              </a:r>
            </a:p>
            <a:p>
              <a:pPr marL="171450" indent="-171450">
                <a:buFontTx/>
                <a:buChar char="-"/>
              </a:pPr>
              <a:r>
                <a:rPr lang="en" sz="1100" dirty="0">
                  <a:latin typeface="Roboto"/>
                  <a:ea typeface="Roboto"/>
                  <a:cs typeface="Roboto"/>
                  <a:sym typeface="Roboto"/>
                </a:rPr>
                <a:t>5 mentah</a:t>
              </a:r>
            </a:p>
            <a:p>
              <a:pPr marL="171450" indent="-171450">
                <a:buFontTx/>
                <a:buChar char="-"/>
              </a:pPr>
              <a:r>
                <a:rPr lang="en" sz="1100" dirty="0">
                  <a:latin typeface="Roboto"/>
                  <a:ea typeface="Roboto"/>
                  <a:cs typeface="Roboto"/>
                  <a:sym typeface="Roboto"/>
                </a:rPr>
                <a:t>5 setengah matang</a:t>
              </a:r>
            </a:p>
            <a:p>
              <a:pPr marL="171450" indent="-171450">
                <a:buFontTx/>
                <a:buChar char="-"/>
              </a:pPr>
              <a:r>
                <a:rPr lang="en" sz="1100" dirty="0">
                  <a:latin typeface="Roboto"/>
                  <a:ea typeface="Roboto"/>
                  <a:cs typeface="Roboto"/>
                  <a:sym typeface="Roboto"/>
                </a:rPr>
                <a:t>5 matang</a:t>
              </a:r>
            </a:p>
          </p:txBody>
        </p:sp>
      </p:grpSp>
      <p:sp>
        <p:nvSpPr>
          <p:cNvPr id="369" name="Google Shape;1834;p36">
            <a:extLst>
              <a:ext uri="{FF2B5EF4-FFF2-40B4-BE49-F238E27FC236}">
                <a16:creationId xmlns:a16="http://schemas.microsoft.com/office/drawing/2014/main" id="{3CECE99B-6106-0BB3-09DF-8A256B2E5CD0}"/>
              </a:ext>
            </a:extLst>
          </p:cNvPr>
          <p:cNvSpPr txBox="1"/>
          <p:nvPr/>
        </p:nvSpPr>
        <p:spPr>
          <a:xfrm>
            <a:off x="3758165" y="1266181"/>
            <a:ext cx="1005964" cy="16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Outputs</a:t>
            </a:r>
            <a:endParaRPr sz="18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77" name="Google Shape;1842;p36">
            <a:extLst>
              <a:ext uri="{FF2B5EF4-FFF2-40B4-BE49-F238E27FC236}">
                <a16:creationId xmlns:a16="http://schemas.microsoft.com/office/drawing/2014/main" id="{0E32E527-009B-A88E-76FA-A4E946EE2BA9}"/>
              </a:ext>
            </a:extLst>
          </p:cNvPr>
          <p:cNvSpPr/>
          <p:nvPr/>
        </p:nvSpPr>
        <p:spPr>
          <a:xfrm>
            <a:off x="3578584" y="1517428"/>
            <a:ext cx="1654622" cy="817139"/>
          </a:xfrm>
          <a:prstGeom prst="roundRect">
            <a:avLst>
              <a:gd name="adj" fmla="val 16667"/>
            </a:avLst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384" name="Google Shape;1849;p36">
            <a:extLst>
              <a:ext uri="{FF2B5EF4-FFF2-40B4-BE49-F238E27FC236}">
                <a16:creationId xmlns:a16="http://schemas.microsoft.com/office/drawing/2014/main" id="{BC608DA1-ABC1-B029-3250-818C816F5B4F}"/>
              </a:ext>
            </a:extLst>
          </p:cNvPr>
          <p:cNvCxnSpPr>
            <a:cxnSpLocks/>
            <a:stCxn id="364" idx="3"/>
            <a:endCxn id="327" idx="2"/>
          </p:cNvCxnSpPr>
          <p:nvPr/>
        </p:nvCxnSpPr>
        <p:spPr>
          <a:xfrm flipV="1">
            <a:off x="1820293" y="1755541"/>
            <a:ext cx="260262" cy="1648503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85" name="Google Shape;1850;p36">
            <a:extLst>
              <a:ext uri="{FF2B5EF4-FFF2-40B4-BE49-F238E27FC236}">
                <a16:creationId xmlns:a16="http://schemas.microsoft.com/office/drawing/2014/main" id="{42A376E3-4F39-21E0-2A8A-273FE7D34D62}"/>
              </a:ext>
            </a:extLst>
          </p:cNvPr>
          <p:cNvCxnSpPr>
            <a:cxnSpLocks/>
            <a:stCxn id="377" idx="1"/>
            <a:endCxn id="328" idx="6"/>
          </p:cNvCxnSpPr>
          <p:nvPr/>
        </p:nvCxnSpPr>
        <p:spPr>
          <a:xfrm rot="10800000" flipV="1">
            <a:off x="2839028" y="1925998"/>
            <a:ext cx="739557" cy="439504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97" name="Picture 396">
            <a:extLst>
              <a:ext uri="{FF2B5EF4-FFF2-40B4-BE49-F238E27FC236}">
                <a16:creationId xmlns:a16="http://schemas.microsoft.com/office/drawing/2014/main" id="{D4FAE67E-2885-BC3E-0D3E-CC54CA6750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90" y="2543935"/>
            <a:ext cx="5039995" cy="25203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3" name="TextBox 402">
                <a:extLst>
                  <a:ext uri="{FF2B5EF4-FFF2-40B4-BE49-F238E27FC236}">
                    <a16:creationId xmlns:a16="http://schemas.microsoft.com/office/drawing/2014/main" id="{1E519D7B-0347-29B5-88CE-0C7A90F60329}"/>
                  </a:ext>
                </a:extLst>
              </p:cNvPr>
              <p:cNvSpPr txBox="1"/>
              <p:nvPr/>
            </p:nvSpPr>
            <p:spPr>
              <a:xfrm>
                <a:off x="4313121" y="1388789"/>
                <a:ext cx="4540214" cy="1110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990600" algn="just"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1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𝐴𝑘𝑢𝑟𝑎𝑠𝑖</m:t>
                      </m:r>
                      <m:r>
                        <a:rPr lang="en-US" sz="11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id-ID" sz="11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1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en-US" sz="11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1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11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en-US" sz="11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1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  <m:r>
                            <a:rPr lang="en-US" sz="11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1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en-US" sz="11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1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id-ID" sz="1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1530350" indent="-90170" algn="just"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id-ID" sz="11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1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5+3+3</m:t>
                          </m:r>
                        </m:num>
                        <m:den>
                          <m:r>
                            <a:rPr lang="en-US" sz="11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5+3+3+1+1+1+1</m:t>
                          </m:r>
                        </m:den>
                      </m:f>
                      <m:r>
                        <a:rPr lang="en-US" sz="11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id-ID" sz="11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1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US" sz="11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sz="11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1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𝟕𝟑</m:t>
                      </m:r>
                      <m:r>
                        <a:rPr lang="en-US" sz="11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11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𝟑𝟑</m:t>
                      </m:r>
                      <m:r>
                        <a:rPr lang="en-US" sz="11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%</m:t>
                      </m:r>
                    </m:oMath>
                  </m:oMathPara>
                </a14:m>
                <a:endParaRPr lang="id-ID" sz="1100" b="1" dirty="0"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1530350" indent="-90170" algn="just">
                  <a:spcAft>
                    <a:spcPts val="800"/>
                  </a:spcAft>
                </a:pPr>
                <a:endParaRPr lang="id-ID" sz="1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03" name="TextBox 402">
                <a:extLst>
                  <a:ext uri="{FF2B5EF4-FFF2-40B4-BE49-F238E27FC236}">
                    <a16:creationId xmlns:a16="http://schemas.microsoft.com/office/drawing/2014/main" id="{1E519D7B-0347-29B5-88CE-0C7A90F60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3121" y="1388789"/>
                <a:ext cx="4540214" cy="11107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5" name="Google Shape;40;p1">
            <a:extLst>
              <a:ext uri="{FF2B5EF4-FFF2-40B4-BE49-F238E27FC236}">
                <a16:creationId xmlns:a16="http://schemas.microsoft.com/office/drawing/2014/main" id="{D98C0B8D-93B5-B7B0-6CB8-796F7AFEB2C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94900" y="205726"/>
            <a:ext cx="720000" cy="736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6796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8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KESIMPULAN</a:t>
            </a:r>
            <a:endParaRPr dirty="0"/>
          </a:p>
        </p:txBody>
      </p:sp>
      <p:grpSp>
        <p:nvGrpSpPr>
          <p:cNvPr id="578" name="Google Shape;578;p35"/>
          <p:cNvGrpSpPr/>
          <p:nvPr/>
        </p:nvGrpSpPr>
        <p:grpSpPr>
          <a:xfrm>
            <a:off x="6132024" y="3797712"/>
            <a:ext cx="3312528" cy="1553714"/>
            <a:chOff x="6132024" y="3797712"/>
            <a:chExt cx="3312528" cy="1553714"/>
          </a:xfrm>
        </p:grpSpPr>
        <p:sp>
          <p:nvSpPr>
            <p:cNvPr id="579" name="Google Shape;579;p35"/>
            <p:cNvSpPr/>
            <p:nvPr/>
          </p:nvSpPr>
          <p:spPr>
            <a:xfrm rot="10800000" flipH="1">
              <a:off x="6132024" y="3797712"/>
              <a:ext cx="3312528" cy="1553714"/>
            </a:xfrm>
            <a:custGeom>
              <a:avLst/>
              <a:gdLst/>
              <a:ahLst/>
              <a:cxnLst/>
              <a:rect l="l" t="t" r="r" b="b"/>
              <a:pathLst>
                <a:path w="35655" h="13828" extrusionOk="0">
                  <a:moveTo>
                    <a:pt x="35654" y="1"/>
                  </a:moveTo>
                  <a:lnTo>
                    <a:pt x="1" y="980"/>
                  </a:lnTo>
                  <a:lnTo>
                    <a:pt x="97" y="1195"/>
                  </a:lnTo>
                  <a:lnTo>
                    <a:pt x="407" y="1816"/>
                  </a:lnTo>
                  <a:lnTo>
                    <a:pt x="646" y="2245"/>
                  </a:lnTo>
                  <a:lnTo>
                    <a:pt x="932" y="2771"/>
                  </a:lnTo>
                  <a:lnTo>
                    <a:pt x="1291" y="3320"/>
                  </a:lnTo>
                  <a:lnTo>
                    <a:pt x="1696" y="3941"/>
                  </a:lnTo>
                  <a:lnTo>
                    <a:pt x="2174" y="4610"/>
                  </a:lnTo>
                  <a:lnTo>
                    <a:pt x="2723" y="5302"/>
                  </a:lnTo>
                  <a:lnTo>
                    <a:pt x="3344" y="6042"/>
                  </a:lnTo>
                  <a:lnTo>
                    <a:pt x="4037" y="6783"/>
                  </a:lnTo>
                  <a:lnTo>
                    <a:pt x="4801" y="7523"/>
                  </a:lnTo>
                  <a:lnTo>
                    <a:pt x="5613" y="8287"/>
                  </a:lnTo>
                  <a:lnTo>
                    <a:pt x="6067" y="8645"/>
                  </a:lnTo>
                  <a:lnTo>
                    <a:pt x="6544" y="9027"/>
                  </a:lnTo>
                  <a:lnTo>
                    <a:pt x="7022" y="9386"/>
                  </a:lnTo>
                  <a:lnTo>
                    <a:pt x="7523" y="9744"/>
                  </a:lnTo>
                  <a:lnTo>
                    <a:pt x="8049" y="10078"/>
                  </a:lnTo>
                  <a:lnTo>
                    <a:pt x="8598" y="10436"/>
                  </a:lnTo>
                  <a:lnTo>
                    <a:pt x="9147" y="10747"/>
                  </a:lnTo>
                  <a:lnTo>
                    <a:pt x="9744" y="11081"/>
                  </a:lnTo>
                  <a:lnTo>
                    <a:pt x="10341" y="11392"/>
                  </a:lnTo>
                  <a:lnTo>
                    <a:pt x="10986" y="11678"/>
                  </a:lnTo>
                  <a:lnTo>
                    <a:pt x="11631" y="11965"/>
                  </a:lnTo>
                  <a:lnTo>
                    <a:pt x="12299" y="12227"/>
                  </a:lnTo>
                  <a:lnTo>
                    <a:pt x="12992" y="12490"/>
                  </a:lnTo>
                  <a:lnTo>
                    <a:pt x="13708" y="12705"/>
                  </a:lnTo>
                  <a:lnTo>
                    <a:pt x="14449" y="12920"/>
                  </a:lnTo>
                  <a:lnTo>
                    <a:pt x="15213" y="13111"/>
                  </a:lnTo>
                  <a:lnTo>
                    <a:pt x="16001" y="13302"/>
                  </a:lnTo>
                  <a:lnTo>
                    <a:pt x="16813" y="13445"/>
                  </a:lnTo>
                  <a:lnTo>
                    <a:pt x="17625" y="13565"/>
                  </a:lnTo>
                  <a:lnTo>
                    <a:pt x="18484" y="13684"/>
                  </a:lnTo>
                  <a:lnTo>
                    <a:pt x="19368" y="13756"/>
                  </a:lnTo>
                  <a:lnTo>
                    <a:pt x="20275" y="13804"/>
                  </a:lnTo>
                  <a:lnTo>
                    <a:pt x="21207" y="13827"/>
                  </a:lnTo>
                  <a:lnTo>
                    <a:pt x="22162" y="13827"/>
                  </a:lnTo>
                  <a:lnTo>
                    <a:pt x="23141" y="13804"/>
                  </a:lnTo>
                  <a:lnTo>
                    <a:pt x="24144" y="13732"/>
                  </a:lnTo>
                  <a:lnTo>
                    <a:pt x="25171" y="13636"/>
                  </a:lnTo>
                  <a:lnTo>
                    <a:pt x="26222" y="13493"/>
                  </a:lnTo>
                  <a:lnTo>
                    <a:pt x="27320" y="13326"/>
                  </a:lnTo>
                  <a:lnTo>
                    <a:pt x="28419" y="13135"/>
                  </a:lnTo>
                  <a:lnTo>
                    <a:pt x="29565" y="12896"/>
                  </a:lnTo>
                  <a:lnTo>
                    <a:pt x="30735" y="12610"/>
                  </a:lnTo>
                  <a:lnTo>
                    <a:pt x="31905" y="12299"/>
                  </a:lnTo>
                  <a:lnTo>
                    <a:pt x="33123" y="11941"/>
                  </a:lnTo>
                  <a:lnTo>
                    <a:pt x="34389" y="11535"/>
                  </a:lnTo>
                  <a:lnTo>
                    <a:pt x="35654" y="11105"/>
                  </a:lnTo>
                  <a:lnTo>
                    <a:pt x="356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1272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5"/>
            <p:cNvSpPr/>
            <p:nvPr/>
          </p:nvSpPr>
          <p:spPr>
            <a:xfrm rot="10800000" flipH="1">
              <a:off x="6379675" y="3931046"/>
              <a:ext cx="2926562" cy="1372706"/>
            </a:xfrm>
            <a:custGeom>
              <a:avLst/>
              <a:gdLst/>
              <a:ahLst/>
              <a:cxnLst/>
              <a:rect l="l" t="t" r="r" b="b"/>
              <a:pathLst>
                <a:path w="35655" h="13828" extrusionOk="0">
                  <a:moveTo>
                    <a:pt x="35654" y="1"/>
                  </a:moveTo>
                  <a:lnTo>
                    <a:pt x="1" y="980"/>
                  </a:lnTo>
                  <a:lnTo>
                    <a:pt x="97" y="1195"/>
                  </a:lnTo>
                  <a:lnTo>
                    <a:pt x="407" y="1816"/>
                  </a:lnTo>
                  <a:lnTo>
                    <a:pt x="646" y="2245"/>
                  </a:lnTo>
                  <a:lnTo>
                    <a:pt x="932" y="2771"/>
                  </a:lnTo>
                  <a:lnTo>
                    <a:pt x="1291" y="3320"/>
                  </a:lnTo>
                  <a:lnTo>
                    <a:pt x="1696" y="3941"/>
                  </a:lnTo>
                  <a:lnTo>
                    <a:pt x="2174" y="4610"/>
                  </a:lnTo>
                  <a:lnTo>
                    <a:pt x="2723" y="5302"/>
                  </a:lnTo>
                  <a:lnTo>
                    <a:pt x="3344" y="6042"/>
                  </a:lnTo>
                  <a:lnTo>
                    <a:pt x="4037" y="6783"/>
                  </a:lnTo>
                  <a:lnTo>
                    <a:pt x="4801" y="7523"/>
                  </a:lnTo>
                  <a:lnTo>
                    <a:pt x="5613" y="8287"/>
                  </a:lnTo>
                  <a:lnTo>
                    <a:pt x="6067" y="8645"/>
                  </a:lnTo>
                  <a:lnTo>
                    <a:pt x="6544" y="9027"/>
                  </a:lnTo>
                  <a:lnTo>
                    <a:pt x="7022" y="9386"/>
                  </a:lnTo>
                  <a:lnTo>
                    <a:pt x="7523" y="9744"/>
                  </a:lnTo>
                  <a:lnTo>
                    <a:pt x="8049" y="10078"/>
                  </a:lnTo>
                  <a:lnTo>
                    <a:pt x="8598" y="10436"/>
                  </a:lnTo>
                  <a:lnTo>
                    <a:pt x="9147" y="10747"/>
                  </a:lnTo>
                  <a:lnTo>
                    <a:pt x="9744" y="11081"/>
                  </a:lnTo>
                  <a:lnTo>
                    <a:pt x="10341" y="11392"/>
                  </a:lnTo>
                  <a:lnTo>
                    <a:pt x="10986" y="11678"/>
                  </a:lnTo>
                  <a:lnTo>
                    <a:pt x="11631" y="11965"/>
                  </a:lnTo>
                  <a:lnTo>
                    <a:pt x="12299" y="12227"/>
                  </a:lnTo>
                  <a:lnTo>
                    <a:pt x="12992" y="12490"/>
                  </a:lnTo>
                  <a:lnTo>
                    <a:pt x="13708" y="12705"/>
                  </a:lnTo>
                  <a:lnTo>
                    <a:pt x="14449" y="12920"/>
                  </a:lnTo>
                  <a:lnTo>
                    <a:pt x="15213" y="13111"/>
                  </a:lnTo>
                  <a:lnTo>
                    <a:pt x="16001" y="13302"/>
                  </a:lnTo>
                  <a:lnTo>
                    <a:pt x="16813" y="13445"/>
                  </a:lnTo>
                  <a:lnTo>
                    <a:pt x="17625" y="13565"/>
                  </a:lnTo>
                  <a:lnTo>
                    <a:pt x="18484" y="13684"/>
                  </a:lnTo>
                  <a:lnTo>
                    <a:pt x="19368" y="13756"/>
                  </a:lnTo>
                  <a:lnTo>
                    <a:pt x="20275" y="13804"/>
                  </a:lnTo>
                  <a:lnTo>
                    <a:pt x="21207" y="13827"/>
                  </a:lnTo>
                  <a:lnTo>
                    <a:pt x="22162" y="13827"/>
                  </a:lnTo>
                  <a:lnTo>
                    <a:pt x="23141" y="13804"/>
                  </a:lnTo>
                  <a:lnTo>
                    <a:pt x="24144" y="13732"/>
                  </a:lnTo>
                  <a:lnTo>
                    <a:pt x="25171" y="13636"/>
                  </a:lnTo>
                  <a:lnTo>
                    <a:pt x="26222" y="13493"/>
                  </a:lnTo>
                  <a:lnTo>
                    <a:pt x="27320" y="13326"/>
                  </a:lnTo>
                  <a:lnTo>
                    <a:pt x="28419" y="13135"/>
                  </a:lnTo>
                  <a:lnTo>
                    <a:pt x="29565" y="12896"/>
                  </a:lnTo>
                  <a:lnTo>
                    <a:pt x="30735" y="12610"/>
                  </a:lnTo>
                  <a:lnTo>
                    <a:pt x="31905" y="12299"/>
                  </a:lnTo>
                  <a:lnTo>
                    <a:pt x="33123" y="11941"/>
                  </a:lnTo>
                  <a:lnTo>
                    <a:pt x="34389" y="11535"/>
                  </a:lnTo>
                  <a:lnTo>
                    <a:pt x="35654" y="11105"/>
                  </a:lnTo>
                  <a:lnTo>
                    <a:pt x="356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1272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Google Shape;40;p1">
            <a:extLst>
              <a:ext uri="{FF2B5EF4-FFF2-40B4-BE49-F238E27FC236}">
                <a16:creationId xmlns:a16="http://schemas.microsoft.com/office/drawing/2014/main" id="{439C6153-AF23-C00C-90CF-CB232C80A6C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94900" y="205726"/>
            <a:ext cx="720000" cy="736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6A2BA9-0845-C711-6EBF-BF2600BD5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09" y="1726000"/>
            <a:ext cx="4351369" cy="1531598"/>
          </a:xfrm>
          <a:prstGeom prst="rect">
            <a:avLst/>
          </a:prstGeom>
        </p:spPr>
      </p:pic>
      <p:sp>
        <p:nvSpPr>
          <p:cNvPr id="12" name="Google Shape;1445;p33">
            <a:extLst>
              <a:ext uri="{FF2B5EF4-FFF2-40B4-BE49-F238E27FC236}">
                <a16:creationId xmlns:a16="http://schemas.microsoft.com/office/drawing/2014/main" id="{AA960189-B111-B349-775A-7B90FA7EF06A}"/>
              </a:ext>
            </a:extLst>
          </p:cNvPr>
          <p:cNvSpPr/>
          <p:nvPr/>
        </p:nvSpPr>
        <p:spPr>
          <a:xfrm>
            <a:off x="756810" y="1260324"/>
            <a:ext cx="1561945" cy="42715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8553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Google Shape;1448;p33">
            <a:extLst>
              <a:ext uri="{FF2B5EF4-FFF2-40B4-BE49-F238E27FC236}">
                <a16:creationId xmlns:a16="http://schemas.microsoft.com/office/drawing/2014/main" id="{10C0B309-58EE-2E74-6547-41D9D28A4901}"/>
              </a:ext>
            </a:extLst>
          </p:cNvPr>
          <p:cNvSpPr/>
          <p:nvPr/>
        </p:nvSpPr>
        <p:spPr>
          <a:xfrm>
            <a:off x="516687" y="1522216"/>
            <a:ext cx="4123047" cy="1531599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8553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Google Shape;1451;p33">
            <a:extLst>
              <a:ext uri="{FF2B5EF4-FFF2-40B4-BE49-F238E27FC236}">
                <a16:creationId xmlns:a16="http://schemas.microsoft.com/office/drawing/2014/main" id="{BDD509E7-A391-5AB7-BA59-FEAE9AD9D47A}"/>
              </a:ext>
            </a:extLst>
          </p:cNvPr>
          <p:cNvSpPr txBox="1"/>
          <p:nvPr/>
        </p:nvSpPr>
        <p:spPr>
          <a:xfrm>
            <a:off x="720000" y="1338213"/>
            <a:ext cx="1630866" cy="290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Fira Sans Extra Condensed"/>
                <a:sym typeface="Fira Sans Extra Condensed"/>
              </a:rPr>
              <a:t>Parameter Model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Fira Sans Extra Condensed"/>
              <a:sym typeface="Fira Sans Extra Condensed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5F6C2B3-5990-CA98-008C-B6246B6D03A0}"/>
              </a:ext>
            </a:extLst>
          </p:cNvPr>
          <p:cNvGrpSpPr/>
          <p:nvPr/>
        </p:nvGrpSpPr>
        <p:grpSpPr>
          <a:xfrm>
            <a:off x="-27800" y="784745"/>
            <a:ext cx="903378" cy="902736"/>
            <a:chOff x="8996832" y="1110753"/>
            <a:chExt cx="903378" cy="902736"/>
          </a:xfrm>
        </p:grpSpPr>
        <p:sp>
          <p:nvSpPr>
            <p:cNvPr id="209" name="Google Shape;1639;p35">
              <a:extLst>
                <a:ext uri="{FF2B5EF4-FFF2-40B4-BE49-F238E27FC236}">
                  <a16:creationId xmlns:a16="http://schemas.microsoft.com/office/drawing/2014/main" id="{91DD6C76-01A0-2FAB-69F6-CA2984AE795D}"/>
                </a:ext>
              </a:extLst>
            </p:cNvPr>
            <p:cNvSpPr/>
            <p:nvPr/>
          </p:nvSpPr>
          <p:spPr>
            <a:xfrm>
              <a:off x="8996832" y="1110753"/>
              <a:ext cx="903378" cy="902736"/>
            </a:xfrm>
            <a:custGeom>
              <a:avLst/>
              <a:gdLst/>
              <a:ahLst/>
              <a:cxnLst/>
              <a:rect l="l" t="t" r="r" b="b"/>
              <a:pathLst>
                <a:path w="7236" h="7231" extrusionOk="0">
                  <a:moveTo>
                    <a:pt x="7235" y="3616"/>
                  </a:moveTo>
                  <a:cubicBezTo>
                    <a:pt x="7235" y="1617"/>
                    <a:pt x="5615" y="1"/>
                    <a:pt x="3616" y="1"/>
                  </a:cubicBezTo>
                  <a:cubicBezTo>
                    <a:pt x="1622" y="1"/>
                    <a:pt x="1" y="1617"/>
                    <a:pt x="1" y="3616"/>
                  </a:cubicBezTo>
                  <a:cubicBezTo>
                    <a:pt x="1" y="5615"/>
                    <a:pt x="1622" y="7230"/>
                    <a:pt x="3616" y="7230"/>
                  </a:cubicBezTo>
                  <a:cubicBezTo>
                    <a:pt x="5615" y="7230"/>
                    <a:pt x="7235" y="5615"/>
                    <a:pt x="7235" y="361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8553CE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66" name="Google Shape;1685;p35">
              <a:extLst>
                <a:ext uri="{FF2B5EF4-FFF2-40B4-BE49-F238E27FC236}">
                  <a16:creationId xmlns:a16="http://schemas.microsoft.com/office/drawing/2014/main" id="{9E1C558F-B527-CAEE-45DF-453B0981D084}"/>
                </a:ext>
              </a:extLst>
            </p:cNvPr>
            <p:cNvGrpSpPr/>
            <p:nvPr/>
          </p:nvGrpSpPr>
          <p:grpSpPr>
            <a:xfrm>
              <a:off x="9227650" y="1342005"/>
              <a:ext cx="441743" cy="440256"/>
              <a:chOff x="-26980600" y="3175500"/>
              <a:chExt cx="296950" cy="295950"/>
            </a:xfrm>
          </p:grpSpPr>
          <p:sp>
            <p:nvSpPr>
              <p:cNvPr id="171" name="Google Shape;1686;p35">
                <a:extLst>
                  <a:ext uri="{FF2B5EF4-FFF2-40B4-BE49-F238E27FC236}">
                    <a16:creationId xmlns:a16="http://schemas.microsoft.com/office/drawing/2014/main" id="{F6DB2C14-273D-FD32-0281-C4C963A17D8E}"/>
                  </a:ext>
                </a:extLst>
              </p:cNvPr>
              <p:cNvSpPr/>
              <p:nvPr/>
            </p:nvSpPr>
            <p:spPr>
              <a:xfrm>
                <a:off x="-26798650" y="3175500"/>
                <a:ext cx="115000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561" extrusionOk="0">
                    <a:moveTo>
                      <a:pt x="1115" y="0"/>
                    </a:moveTo>
                    <a:cubicBezTo>
                      <a:pt x="851" y="0"/>
                      <a:pt x="583" y="102"/>
                      <a:pt x="378" y="307"/>
                    </a:cubicBezTo>
                    <a:cubicBezTo>
                      <a:pt x="0" y="685"/>
                      <a:pt x="0" y="1378"/>
                      <a:pt x="378" y="1756"/>
                    </a:cubicBezTo>
                    <a:lnTo>
                      <a:pt x="2773" y="4245"/>
                    </a:lnTo>
                    <a:cubicBezTo>
                      <a:pt x="2962" y="4434"/>
                      <a:pt x="3245" y="4560"/>
                      <a:pt x="3529" y="4560"/>
                    </a:cubicBezTo>
                    <a:cubicBezTo>
                      <a:pt x="3812" y="4560"/>
                      <a:pt x="4064" y="4434"/>
                      <a:pt x="4285" y="4245"/>
                    </a:cubicBezTo>
                    <a:cubicBezTo>
                      <a:pt x="4474" y="4056"/>
                      <a:pt x="4600" y="3773"/>
                      <a:pt x="4600" y="3489"/>
                    </a:cubicBezTo>
                    <a:cubicBezTo>
                      <a:pt x="4600" y="3206"/>
                      <a:pt x="4474" y="2954"/>
                      <a:pt x="4285" y="2733"/>
                    </a:cubicBezTo>
                    <a:lnTo>
                      <a:pt x="1828" y="307"/>
                    </a:lnTo>
                    <a:cubicBezTo>
                      <a:pt x="1639" y="102"/>
                      <a:pt x="1379" y="0"/>
                      <a:pt x="1115" y="0"/>
                    </a:cubicBezTo>
                    <a:close/>
                  </a:path>
                </a:pathLst>
              </a:custGeom>
              <a:solidFill>
                <a:srgbClr val="1398B4"/>
              </a:solidFill>
              <a:ln>
                <a:solidFill>
                  <a:srgbClr val="8553CE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687;p35">
                <a:extLst>
                  <a:ext uri="{FF2B5EF4-FFF2-40B4-BE49-F238E27FC236}">
                    <a16:creationId xmlns:a16="http://schemas.microsoft.com/office/drawing/2014/main" id="{A3E53A7A-956E-55FD-F11F-15742D28CA30}"/>
                  </a:ext>
                </a:extLst>
              </p:cNvPr>
              <p:cNvSpPr/>
              <p:nvPr/>
            </p:nvSpPr>
            <p:spPr>
              <a:xfrm>
                <a:off x="-26980600" y="3325725"/>
                <a:ext cx="168575" cy="145725"/>
              </a:xfrm>
              <a:custGeom>
                <a:avLst/>
                <a:gdLst/>
                <a:ahLst/>
                <a:cxnLst/>
                <a:rect l="l" t="t" r="r" b="b"/>
                <a:pathLst>
                  <a:path w="6743" h="5829" extrusionOk="0">
                    <a:moveTo>
                      <a:pt x="3797" y="2167"/>
                    </a:moveTo>
                    <a:cubicBezTo>
                      <a:pt x="3884" y="2167"/>
                      <a:pt x="3970" y="2190"/>
                      <a:pt x="4033" y="2237"/>
                    </a:cubicBezTo>
                    <a:cubicBezTo>
                      <a:pt x="4159" y="2363"/>
                      <a:pt x="4159" y="2616"/>
                      <a:pt x="4033" y="2710"/>
                    </a:cubicBezTo>
                    <a:cubicBezTo>
                      <a:pt x="3970" y="2773"/>
                      <a:pt x="3884" y="2805"/>
                      <a:pt x="3797" y="2805"/>
                    </a:cubicBezTo>
                    <a:cubicBezTo>
                      <a:pt x="3710" y="2805"/>
                      <a:pt x="3624" y="2773"/>
                      <a:pt x="3561" y="2710"/>
                    </a:cubicBezTo>
                    <a:cubicBezTo>
                      <a:pt x="3435" y="2616"/>
                      <a:pt x="3435" y="2363"/>
                      <a:pt x="3561" y="2237"/>
                    </a:cubicBezTo>
                    <a:cubicBezTo>
                      <a:pt x="3624" y="2190"/>
                      <a:pt x="3710" y="2167"/>
                      <a:pt x="3797" y="2167"/>
                    </a:cubicBezTo>
                    <a:close/>
                    <a:moveTo>
                      <a:pt x="2336" y="2639"/>
                    </a:moveTo>
                    <a:cubicBezTo>
                      <a:pt x="2426" y="2639"/>
                      <a:pt x="2521" y="2663"/>
                      <a:pt x="2584" y="2710"/>
                    </a:cubicBezTo>
                    <a:cubicBezTo>
                      <a:pt x="2679" y="2836"/>
                      <a:pt x="2679" y="3057"/>
                      <a:pt x="2584" y="3183"/>
                    </a:cubicBezTo>
                    <a:cubicBezTo>
                      <a:pt x="2521" y="3246"/>
                      <a:pt x="2426" y="3277"/>
                      <a:pt x="2336" y="3277"/>
                    </a:cubicBezTo>
                    <a:cubicBezTo>
                      <a:pt x="2245" y="3277"/>
                      <a:pt x="2159" y="3246"/>
                      <a:pt x="2111" y="3183"/>
                    </a:cubicBezTo>
                    <a:cubicBezTo>
                      <a:pt x="1985" y="3057"/>
                      <a:pt x="1985" y="2868"/>
                      <a:pt x="2111" y="2710"/>
                    </a:cubicBezTo>
                    <a:cubicBezTo>
                      <a:pt x="2159" y="2663"/>
                      <a:pt x="2245" y="2639"/>
                      <a:pt x="2336" y="2639"/>
                    </a:cubicBezTo>
                    <a:close/>
                    <a:moveTo>
                      <a:pt x="2931" y="1"/>
                    </a:moveTo>
                    <a:lnTo>
                      <a:pt x="599" y="2332"/>
                    </a:lnTo>
                    <a:cubicBezTo>
                      <a:pt x="221" y="2710"/>
                      <a:pt x="1" y="3214"/>
                      <a:pt x="1" y="3781"/>
                    </a:cubicBezTo>
                    <a:cubicBezTo>
                      <a:pt x="1" y="4317"/>
                      <a:pt x="221" y="4852"/>
                      <a:pt x="599" y="5230"/>
                    </a:cubicBezTo>
                    <a:cubicBezTo>
                      <a:pt x="1009" y="5608"/>
                      <a:pt x="1513" y="5829"/>
                      <a:pt x="2048" y="5829"/>
                    </a:cubicBezTo>
                    <a:cubicBezTo>
                      <a:pt x="2616" y="5829"/>
                      <a:pt x="3120" y="5640"/>
                      <a:pt x="3529" y="5230"/>
                    </a:cubicBezTo>
                    <a:lnTo>
                      <a:pt x="6743" y="2048"/>
                    </a:lnTo>
                    <a:cubicBezTo>
                      <a:pt x="6743" y="2017"/>
                      <a:pt x="6711" y="1954"/>
                      <a:pt x="6711" y="1922"/>
                    </a:cubicBezTo>
                    <a:cubicBezTo>
                      <a:pt x="6396" y="1418"/>
                      <a:pt x="5829" y="1103"/>
                      <a:pt x="5136" y="1103"/>
                    </a:cubicBezTo>
                    <a:lnTo>
                      <a:pt x="5104" y="1103"/>
                    </a:lnTo>
                    <a:cubicBezTo>
                      <a:pt x="5075" y="1104"/>
                      <a:pt x="5045" y="1105"/>
                      <a:pt x="5016" y="1105"/>
                    </a:cubicBezTo>
                    <a:cubicBezTo>
                      <a:pt x="4168" y="1105"/>
                      <a:pt x="3387" y="670"/>
                      <a:pt x="2931" y="1"/>
                    </a:cubicBezTo>
                    <a:close/>
                  </a:path>
                </a:pathLst>
              </a:custGeom>
              <a:solidFill>
                <a:srgbClr val="1398B4"/>
              </a:solidFill>
              <a:ln>
                <a:solidFill>
                  <a:srgbClr val="8553CE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688;p35">
                <a:extLst>
                  <a:ext uri="{FF2B5EF4-FFF2-40B4-BE49-F238E27FC236}">
                    <a16:creationId xmlns:a16="http://schemas.microsoft.com/office/drawing/2014/main" id="{2B02CDD7-3484-DDFF-7084-897E2069603D}"/>
                  </a:ext>
                </a:extLst>
              </p:cNvPr>
              <p:cNvSpPr/>
              <p:nvPr/>
            </p:nvSpPr>
            <p:spPr>
              <a:xfrm>
                <a:off x="-26893950" y="3226500"/>
                <a:ext cx="159125" cy="137850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5514" extrusionOk="0">
                    <a:moveTo>
                      <a:pt x="3403" y="0"/>
                    </a:moveTo>
                    <a:lnTo>
                      <a:pt x="2678" y="693"/>
                    </a:lnTo>
                    <a:lnTo>
                      <a:pt x="2300" y="1103"/>
                    </a:lnTo>
                    <a:lnTo>
                      <a:pt x="3056" y="1859"/>
                    </a:lnTo>
                    <a:cubicBezTo>
                      <a:pt x="3151" y="1953"/>
                      <a:pt x="3151" y="2205"/>
                      <a:pt x="3056" y="2331"/>
                    </a:cubicBezTo>
                    <a:cubicBezTo>
                      <a:pt x="2962" y="2394"/>
                      <a:pt x="2899" y="2426"/>
                      <a:pt x="2804" y="2426"/>
                    </a:cubicBezTo>
                    <a:cubicBezTo>
                      <a:pt x="2741" y="2426"/>
                      <a:pt x="2615" y="2394"/>
                      <a:pt x="2584" y="2331"/>
                    </a:cubicBezTo>
                    <a:lnTo>
                      <a:pt x="1827" y="1575"/>
                    </a:lnTo>
                    <a:lnTo>
                      <a:pt x="1355" y="2048"/>
                    </a:lnTo>
                    <a:lnTo>
                      <a:pt x="2111" y="2804"/>
                    </a:lnTo>
                    <a:cubicBezTo>
                      <a:pt x="2205" y="2898"/>
                      <a:pt x="2205" y="3150"/>
                      <a:pt x="2111" y="3277"/>
                    </a:cubicBezTo>
                    <a:cubicBezTo>
                      <a:pt x="2016" y="3340"/>
                      <a:pt x="1953" y="3371"/>
                      <a:pt x="1859" y="3371"/>
                    </a:cubicBezTo>
                    <a:cubicBezTo>
                      <a:pt x="1796" y="3371"/>
                      <a:pt x="1670" y="3340"/>
                      <a:pt x="1638" y="3277"/>
                    </a:cubicBezTo>
                    <a:lnTo>
                      <a:pt x="882" y="2520"/>
                    </a:lnTo>
                    <a:lnTo>
                      <a:pt x="0" y="3371"/>
                    </a:lnTo>
                    <a:cubicBezTo>
                      <a:pt x="0" y="3403"/>
                      <a:pt x="63" y="3466"/>
                      <a:pt x="63" y="3497"/>
                    </a:cubicBezTo>
                    <a:cubicBezTo>
                      <a:pt x="364" y="4068"/>
                      <a:pt x="894" y="4381"/>
                      <a:pt x="1490" y="4381"/>
                    </a:cubicBezTo>
                    <a:cubicBezTo>
                      <a:pt x="1518" y="4381"/>
                      <a:pt x="1547" y="4381"/>
                      <a:pt x="1575" y="4379"/>
                    </a:cubicBezTo>
                    <a:cubicBezTo>
                      <a:pt x="1890" y="4379"/>
                      <a:pt x="2174" y="4411"/>
                      <a:pt x="2458" y="4474"/>
                    </a:cubicBezTo>
                    <a:cubicBezTo>
                      <a:pt x="2993" y="4631"/>
                      <a:pt x="3529" y="5009"/>
                      <a:pt x="3781" y="5513"/>
                    </a:cubicBezTo>
                    <a:lnTo>
                      <a:pt x="6364" y="2961"/>
                    </a:lnTo>
                    <a:lnTo>
                      <a:pt x="3403" y="0"/>
                    </a:lnTo>
                    <a:close/>
                  </a:path>
                </a:pathLst>
              </a:custGeom>
              <a:solidFill>
                <a:srgbClr val="1398B4"/>
              </a:solidFill>
              <a:ln>
                <a:solidFill>
                  <a:srgbClr val="8553CE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13" name="Group 512">
            <a:extLst>
              <a:ext uri="{FF2B5EF4-FFF2-40B4-BE49-F238E27FC236}">
                <a16:creationId xmlns:a16="http://schemas.microsoft.com/office/drawing/2014/main" id="{38291E55-2842-5623-2FCC-C17E2F997D87}"/>
              </a:ext>
            </a:extLst>
          </p:cNvPr>
          <p:cNvGrpSpPr>
            <a:grpSpLocks noChangeAspect="1"/>
          </p:cNvGrpSpPr>
          <p:nvPr/>
        </p:nvGrpSpPr>
        <p:grpSpPr>
          <a:xfrm>
            <a:off x="2999319" y="2766379"/>
            <a:ext cx="6090588" cy="2193526"/>
            <a:chOff x="1625600" y="2531915"/>
            <a:chExt cx="7097576" cy="2556192"/>
          </a:xfrm>
        </p:grpSpPr>
        <p:sp>
          <p:nvSpPr>
            <p:cNvPr id="224" name="Google Shape;1445;p33">
              <a:extLst>
                <a:ext uri="{FF2B5EF4-FFF2-40B4-BE49-F238E27FC236}">
                  <a16:creationId xmlns:a16="http://schemas.microsoft.com/office/drawing/2014/main" id="{4E3C0383-3A90-9885-9A2B-2581D661156C}"/>
                </a:ext>
              </a:extLst>
            </p:cNvPr>
            <p:cNvSpPr/>
            <p:nvPr/>
          </p:nvSpPr>
          <p:spPr>
            <a:xfrm>
              <a:off x="6221738" y="2728267"/>
              <a:ext cx="1632269" cy="431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D0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" name="Google Shape;1448;p33">
              <a:extLst>
                <a:ext uri="{FF2B5EF4-FFF2-40B4-BE49-F238E27FC236}">
                  <a16:creationId xmlns:a16="http://schemas.microsoft.com/office/drawing/2014/main" id="{2B31D65D-EAFD-32F8-C22C-7E4A29C87867}"/>
                </a:ext>
              </a:extLst>
            </p:cNvPr>
            <p:cNvSpPr/>
            <p:nvPr/>
          </p:nvSpPr>
          <p:spPr>
            <a:xfrm>
              <a:off x="1625600" y="3022253"/>
              <a:ext cx="6469300" cy="2064373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0D0C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E3E9DC-D774-5783-8593-341746FA4C57}"/>
                </a:ext>
              </a:extLst>
            </p:cNvPr>
            <p:cNvGrpSpPr/>
            <p:nvPr/>
          </p:nvGrpSpPr>
          <p:grpSpPr>
            <a:xfrm>
              <a:off x="7820547" y="2531915"/>
              <a:ext cx="902629" cy="902736"/>
              <a:chOff x="12467138" y="1110753"/>
              <a:chExt cx="902629" cy="902736"/>
            </a:xfrm>
          </p:grpSpPr>
          <p:sp>
            <p:nvSpPr>
              <p:cNvPr id="195" name="Google Shape;1653;p35">
                <a:extLst>
                  <a:ext uri="{FF2B5EF4-FFF2-40B4-BE49-F238E27FC236}">
                    <a16:creationId xmlns:a16="http://schemas.microsoft.com/office/drawing/2014/main" id="{46276C30-4DEB-A370-3634-8FF9307D7C7E}"/>
                  </a:ext>
                </a:extLst>
              </p:cNvPr>
              <p:cNvSpPr/>
              <p:nvPr/>
            </p:nvSpPr>
            <p:spPr>
              <a:xfrm>
                <a:off x="12467138" y="1110753"/>
                <a:ext cx="902629" cy="902736"/>
              </a:xfrm>
              <a:custGeom>
                <a:avLst/>
                <a:gdLst/>
                <a:ahLst/>
                <a:cxnLst/>
                <a:rect l="l" t="t" r="r" b="b"/>
                <a:pathLst>
                  <a:path w="7230" h="7231" extrusionOk="0">
                    <a:moveTo>
                      <a:pt x="3615" y="1"/>
                    </a:moveTo>
                    <a:cubicBezTo>
                      <a:pt x="1616" y="1"/>
                      <a:pt x="0" y="1617"/>
                      <a:pt x="0" y="3616"/>
                    </a:cubicBezTo>
                    <a:cubicBezTo>
                      <a:pt x="0" y="5615"/>
                      <a:pt x="1616" y="7230"/>
                      <a:pt x="3615" y="7230"/>
                    </a:cubicBezTo>
                    <a:cubicBezTo>
                      <a:pt x="5614" y="7230"/>
                      <a:pt x="7230" y="5615"/>
                      <a:pt x="7230" y="3616"/>
                    </a:cubicBezTo>
                    <a:cubicBezTo>
                      <a:pt x="7230" y="1617"/>
                      <a:pt x="5614" y="1"/>
                      <a:pt x="36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solidFill>
                  <a:srgbClr val="0D0C8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67" name="Google Shape;1689;p35">
                <a:extLst>
                  <a:ext uri="{FF2B5EF4-FFF2-40B4-BE49-F238E27FC236}">
                    <a16:creationId xmlns:a16="http://schemas.microsoft.com/office/drawing/2014/main" id="{63DCB70D-3B22-B2A6-F8FA-61165322CBF7}"/>
                  </a:ext>
                </a:extLst>
              </p:cNvPr>
              <p:cNvGrpSpPr/>
              <p:nvPr/>
            </p:nvGrpSpPr>
            <p:grpSpPr>
              <a:xfrm>
                <a:off x="12737412" y="1341813"/>
                <a:ext cx="362082" cy="440589"/>
                <a:chOff x="-24709100" y="3888875"/>
                <a:chExt cx="243400" cy="296175"/>
              </a:xfrm>
            </p:grpSpPr>
            <p:sp>
              <p:nvSpPr>
                <p:cNvPr id="168" name="Google Shape;1690;p35">
                  <a:extLst>
                    <a:ext uri="{FF2B5EF4-FFF2-40B4-BE49-F238E27FC236}">
                      <a16:creationId xmlns:a16="http://schemas.microsoft.com/office/drawing/2014/main" id="{ECFFF2C5-470B-50C7-59D9-B485DEA5D132}"/>
                    </a:ext>
                  </a:extLst>
                </p:cNvPr>
                <p:cNvSpPr/>
                <p:nvPr/>
              </p:nvSpPr>
              <p:spPr>
                <a:xfrm>
                  <a:off x="-24587800" y="3888875"/>
                  <a:ext cx="105575" cy="22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3" h="9106" extrusionOk="0">
                      <a:moveTo>
                        <a:pt x="2836" y="662"/>
                      </a:moveTo>
                      <a:lnTo>
                        <a:pt x="2836" y="1387"/>
                      </a:lnTo>
                      <a:lnTo>
                        <a:pt x="2143" y="1387"/>
                      </a:lnTo>
                      <a:lnTo>
                        <a:pt x="2143" y="662"/>
                      </a:lnTo>
                      <a:close/>
                      <a:moveTo>
                        <a:pt x="1072" y="4884"/>
                      </a:moveTo>
                      <a:cubicBezTo>
                        <a:pt x="1261" y="4884"/>
                        <a:pt x="1418" y="5041"/>
                        <a:pt x="1418" y="5230"/>
                      </a:cubicBezTo>
                      <a:cubicBezTo>
                        <a:pt x="1418" y="5451"/>
                        <a:pt x="1261" y="5608"/>
                        <a:pt x="1072" y="5608"/>
                      </a:cubicBezTo>
                      <a:cubicBezTo>
                        <a:pt x="851" y="5608"/>
                        <a:pt x="694" y="5451"/>
                        <a:pt x="694" y="5230"/>
                      </a:cubicBezTo>
                      <a:cubicBezTo>
                        <a:pt x="694" y="5041"/>
                        <a:pt x="851" y="4884"/>
                        <a:pt x="1072" y="4884"/>
                      </a:cubicBezTo>
                      <a:close/>
                      <a:moveTo>
                        <a:pt x="3498" y="6302"/>
                      </a:moveTo>
                      <a:lnTo>
                        <a:pt x="3498" y="6648"/>
                      </a:lnTo>
                      <a:cubicBezTo>
                        <a:pt x="3498" y="6869"/>
                        <a:pt x="3340" y="6995"/>
                        <a:pt x="3151" y="6995"/>
                      </a:cubicBezTo>
                      <a:lnTo>
                        <a:pt x="1765" y="6995"/>
                      </a:lnTo>
                      <a:cubicBezTo>
                        <a:pt x="1576" y="6995"/>
                        <a:pt x="1418" y="6869"/>
                        <a:pt x="1418" y="6648"/>
                      </a:cubicBezTo>
                      <a:lnTo>
                        <a:pt x="1418" y="6302"/>
                      </a:lnTo>
                      <a:close/>
                      <a:moveTo>
                        <a:pt x="1072" y="1"/>
                      </a:moveTo>
                      <a:cubicBezTo>
                        <a:pt x="851" y="1"/>
                        <a:pt x="694" y="158"/>
                        <a:pt x="694" y="347"/>
                      </a:cubicBezTo>
                      <a:cubicBezTo>
                        <a:pt x="694" y="568"/>
                        <a:pt x="851" y="725"/>
                        <a:pt x="1072" y="725"/>
                      </a:cubicBezTo>
                      <a:lnTo>
                        <a:pt x="1418" y="725"/>
                      </a:lnTo>
                      <a:lnTo>
                        <a:pt x="1418" y="1450"/>
                      </a:lnTo>
                      <a:cubicBezTo>
                        <a:pt x="1009" y="1576"/>
                        <a:pt x="694" y="1985"/>
                        <a:pt x="694" y="2458"/>
                      </a:cubicBezTo>
                      <a:lnTo>
                        <a:pt x="694" y="4285"/>
                      </a:lnTo>
                      <a:cubicBezTo>
                        <a:pt x="316" y="4443"/>
                        <a:pt x="1" y="4821"/>
                        <a:pt x="1" y="5293"/>
                      </a:cubicBezTo>
                      <a:cubicBezTo>
                        <a:pt x="1" y="5703"/>
                        <a:pt x="284" y="6112"/>
                        <a:pt x="694" y="6270"/>
                      </a:cubicBezTo>
                      <a:lnTo>
                        <a:pt x="694" y="6648"/>
                      </a:lnTo>
                      <a:cubicBezTo>
                        <a:pt x="694" y="7089"/>
                        <a:pt x="977" y="7499"/>
                        <a:pt x="1418" y="7656"/>
                      </a:cubicBezTo>
                      <a:lnTo>
                        <a:pt x="1418" y="8759"/>
                      </a:lnTo>
                      <a:cubicBezTo>
                        <a:pt x="1418" y="8948"/>
                        <a:pt x="1576" y="9105"/>
                        <a:pt x="1765" y="9105"/>
                      </a:cubicBezTo>
                      <a:lnTo>
                        <a:pt x="3151" y="9105"/>
                      </a:lnTo>
                      <a:cubicBezTo>
                        <a:pt x="3340" y="9105"/>
                        <a:pt x="3498" y="8948"/>
                        <a:pt x="3498" y="8759"/>
                      </a:cubicBezTo>
                      <a:lnTo>
                        <a:pt x="3498" y="7656"/>
                      </a:lnTo>
                      <a:cubicBezTo>
                        <a:pt x="3907" y="7499"/>
                        <a:pt x="4222" y="7121"/>
                        <a:pt x="4222" y="6648"/>
                      </a:cubicBezTo>
                      <a:lnTo>
                        <a:pt x="4222" y="5955"/>
                      </a:lnTo>
                      <a:lnTo>
                        <a:pt x="4222" y="2458"/>
                      </a:lnTo>
                      <a:cubicBezTo>
                        <a:pt x="4222" y="2017"/>
                        <a:pt x="3939" y="1607"/>
                        <a:pt x="3498" y="1450"/>
                      </a:cubicBezTo>
                      <a:lnTo>
                        <a:pt x="3498" y="725"/>
                      </a:lnTo>
                      <a:lnTo>
                        <a:pt x="3876" y="725"/>
                      </a:lnTo>
                      <a:cubicBezTo>
                        <a:pt x="4065" y="725"/>
                        <a:pt x="4222" y="568"/>
                        <a:pt x="4222" y="347"/>
                      </a:cubicBezTo>
                      <a:cubicBezTo>
                        <a:pt x="4222" y="158"/>
                        <a:pt x="4065" y="1"/>
                        <a:pt x="387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solidFill>
                    <a:srgbClr val="0D0C8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9" name="Google Shape;1691;p35">
                  <a:extLst>
                    <a:ext uri="{FF2B5EF4-FFF2-40B4-BE49-F238E27FC236}">
                      <a16:creationId xmlns:a16="http://schemas.microsoft.com/office/drawing/2014/main" id="{1A67B233-CE83-6775-AFB1-04B8BAECE53A}"/>
                    </a:ext>
                  </a:extLst>
                </p:cNvPr>
                <p:cNvSpPr/>
                <p:nvPr/>
              </p:nvSpPr>
              <p:spPr>
                <a:xfrm>
                  <a:off x="-24536600" y="4132250"/>
                  <a:ext cx="7090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6" h="694" extrusionOk="0">
                      <a:moveTo>
                        <a:pt x="0" y="1"/>
                      </a:moveTo>
                      <a:lnTo>
                        <a:pt x="347" y="694"/>
                      </a:lnTo>
                      <a:lnTo>
                        <a:pt x="2489" y="694"/>
                      </a:lnTo>
                      <a:cubicBezTo>
                        <a:pt x="2678" y="694"/>
                        <a:pt x="2836" y="536"/>
                        <a:pt x="2836" y="347"/>
                      </a:cubicBezTo>
                      <a:cubicBezTo>
                        <a:pt x="2836" y="158"/>
                        <a:pt x="2678" y="1"/>
                        <a:pt x="2489" y="1"/>
                      </a:cubicBezTo>
                      <a:close/>
                    </a:path>
                  </a:pathLst>
                </a:custGeom>
                <a:solidFill>
                  <a:srgbClr val="0D0C81"/>
                </a:solidFill>
                <a:ln>
                  <a:solidFill>
                    <a:srgbClr val="0D0C8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0" name="Google Shape;1692;p35">
                  <a:extLst>
                    <a:ext uri="{FF2B5EF4-FFF2-40B4-BE49-F238E27FC236}">
                      <a16:creationId xmlns:a16="http://schemas.microsoft.com/office/drawing/2014/main" id="{58C8F204-55BD-EF65-C566-398B6DBEB1A8}"/>
                    </a:ext>
                  </a:extLst>
                </p:cNvPr>
                <p:cNvSpPr/>
                <p:nvPr/>
              </p:nvSpPr>
              <p:spPr>
                <a:xfrm>
                  <a:off x="-24709100" y="3963700"/>
                  <a:ext cx="208750" cy="2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0" h="8854" extrusionOk="0">
                      <a:moveTo>
                        <a:pt x="4884" y="1"/>
                      </a:moveTo>
                      <a:cubicBezTo>
                        <a:pt x="2931" y="473"/>
                        <a:pt x="1419" y="2237"/>
                        <a:pt x="1419" y="4380"/>
                      </a:cubicBezTo>
                      <a:lnTo>
                        <a:pt x="1419" y="8192"/>
                      </a:lnTo>
                      <a:lnTo>
                        <a:pt x="410" y="8192"/>
                      </a:lnTo>
                      <a:cubicBezTo>
                        <a:pt x="389" y="8189"/>
                        <a:pt x="368" y="8188"/>
                        <a:pt x="347" y="8188"/>
                      </a:cubicBezTo>
                      <a:cubicBezTo>
                        <a:pt x="132" y="8188"/>
                        <a:pt x="1" y="8334"/>
                        <a:pt x="1" y="8507"/>
                      </a:cubicBezTo>
                      <a:cubicBezTo>
                        <a:pt x="1" y="8696"/>
                        <a:pt x="158" y="8853"/>
                        <a:pt x="347" y="8853"/>
                      </a:cubicBezTo>
                      <a:lnTo>
                        <a:pt x="8003" y="8853"/>
                      </a:lnTo>
                      <a:cubicBezTo>
                        <a:pt x="8192" y="8853"/>
                        <a:pt x="8350" y="8696"/>
                        <a:pt x="8350" y="8507"/>
                      </a:cubicBezTo>
                      <a:cubicBezTo>
                        <a:pt x="8350" y="8318"/>
                        <a:pt x="8192" y="8160"/>
                        <a:pt x="8003" y="8160"/>
                      </a:cubicBezTo>
                      <a:lnTo>
                        <a:pt x="6806" y="8160"/>
                      </a:lnTo>
                      <a:lnTo>
                        <a:pt x="6239" y="6963"/>
                      </a:lnTo>
                      <a:cubicBezTo>
                        <a:pt x="6207" y="6869"/>
                        <a:pt x="6018" y="6774"/>
                        <a:pt x="5924" y="6774"/>
                      </a:cubicBezTo>
                      <a:lnTo>
                        <a:pt x="4191" y="6774"/>
                      </a:lnTo>
                      <a:lnTo>
                        <a:pt x="4191" y="3655"/>
                      </a:lnTo>
                      <a:cubicBezTo>
                        <a:pt x="4191" y="3435"/>
                        <a:pt x="4254" y="3245"/>
                        <a:pt x="4380" y="3088"/>
                      </a:cubicBezTo>
                      <a:cubicBezTo>
                        <a:pt x="4254" y="2836"/>
                        <a:pt x="4191" y="2552"/>
                        <a:pt x="4191" y="2300"/>
                      </a:cubicBezTo>
                      <a:cubicBezTo>
                        <a:pt x="4191" y="1733"/>
                        <a:pt x="4443" y="1229"/>
                        <a:pt x="4884" y="914"/>
                      </a:cubicBezTo>
                      <a:lnTo>
                        <a:pt x="488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solidFill>
                    <a:srgbClr val="0D0C8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46" name="Google Shape;721;p31">
              <a:extLst>
                <a:ext uri="{FF2B5EF4-FFF2-40B4-BE49-F238E27FC236}">
                  <a16:creationId xmlns:a16="http://schemas.microsoft.com/office/drawing/2014/main" id="{0B5254D1-B3F7-464B-E456-CD59EB2197C3}"/>
                </a:ext>
              </a:extLst>
            </p:cNvPr>
            <p:cNvSpPr txBox="1"/>
            <p:nvPr/>
          </p:nvSpPr>
          <p:spPr>
            <a:xfrm>
              <a:off x="1751531" y="4662985"/>
              <a:ext cx="1276812" cy="4250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" dirty="0">
                  <a:solidFill>
                    <a:sysClr val="windowText" lastClr="000000"/>
                  </a:solidFill>
                  <a:latin typeface="Fira Sans Extra Condensed" panose="020B0503050000020004" pitchFamily="34" charset="0"/>
                  <a:ea typeface="Roboto" panose="02000000000000000000" pitchFamily="2" charset="0"/>
                  <a:cs typeface="Roboto"/>
                  <a:sym typeface="Roboto"/>
                </a:rPr>
                <a:t>Data Training </a:t>
              </a:r>
              <a:endParaRPr kumimoji="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ira Sans Extra Condensed" panose="020B0503050000020004" pitchFamily="34" charset="0"/>
                <a:ea typeface="Roboto" panose="02000000000000000000" pitchFamily="2" charset="0"/>
                <a:cs typeface="Roboto"/>
                <a:sym typeface="Roboto"/>
              </a:endParaRPr>
            </a:p>
          </p:txBody>
        </p:sp>
        <p:sp>
          <p:nvSpPr>
            <p:cNvPr id="250" name="Google Shape;725;p31">
              <a:extLst>
                <a:ext uri="{FF2B5EF4-FFF2-40B4-BE49-F238E27FC236}">
                  <a16:creationId xmlns:a16="http://schemas.microsoft.com/office/drawing/2014/main" id="{6438753E-158F-668A-BCF1-3EBEE97652B4}"/>
                </a:ext>
              </a:extLst>
            </p:cNvPr>
            <p:cNvSpPr txBox="1"/>
            <p:nvPr/>
          </p:nvSpPr>
          <p:spPr>
            <a:xfrm>
              <a:off x="6087286" y="4656341"/>
              <a:ext cx="1464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ira Sans Extra Condensed" panose="020B0503050000020004" pitchFamily="34" charset="0"/>
                  <a:ea typeface="Roboto" panose="02000000000000000000" pitchFamily="2" charset="0"/>
                  <a:cs typeface="Roboto"/>
                  <a:sym typeface="Roboto"/>
                </a:rPr>
                <a:t>Data Baru Citra</a:t>
              </a:r>
              <a:endParaRPr kumimoji="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ira Sans Extra Condensed" panose="020B0503050000020004" pitchFamily="34" charset="0"/>
                <a:ea typeface="Roboto" panose="02000000000000000000" pitchFamily="2" charset="0"/>
                <a:cs typeface="Roboto"/>
                <a:sym typeface="Roboto"/>
              </a:endParaRPr>
            </a:p>
          </p:txBody>
        </p:sp>
        <p:sp>
          <p:nvSpPr>
            <p:cNvPr id="254" name="Google Shape;729;p31">
              <a:extLst>
                <a:ext uri="{FF2B5EF4-FFF2-40B4-BE49-F238E27FC236}">
                  <a16:creationId xmlns:a16="http://schemas.microsoft.com/office/drawing/2014/main" id="{5D12C6DA-E486-6810-47A3-553A92AF35C0}"/>
                </a:ext>
              </a:extLst>
            </p:cNvPr>
            <p:cNvSpPr txBox="1"/>
            <p:nvPr/>
          </p:nvSpPr>
          <p:spPr>
            <a:xfrm>
              <a:off x="3888260" y="4664466"/>
              <a:ext cx="1274722" cy="4236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ira Sans Extra Condensed" panose="020B0503050000020004" pitchFamily="34" charset="0"/>
                  <a:ea typeface="Roboto" panose="02000000000000000000" pitchFamily="2" charset="0"/>
                  <a:cs typeface="Roboto"/>
                  <a:sym typeface="Roboto"/>
                </a:rPr>
                <a:t>Data Testing</a:t>
              </a:r>
              <a:endParaRPr kumimoji="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ira Sans Extra Condensed" panose="020B0503050000020004" pitchFamily="34" charset="0"/>
                <a:ea typeface="Roboto" panose="02000000000000000000" pitchFamily="2" charset="0"/>
                <a:cs typeface="Roboto"/>
                <a:sym typeface="Roboto"/>
              </a:endParaRPr>
            </a:p>
          </p:txBody>
        </p:sp>
        <p:sp>
          <p:nvSpPr>
            <p:cNvPr id="257" name="Google Shape;715;p31">
              <a:extLst>
                <a:ext uri="{FF2B5EF4-FFF2-40B4-BE49-F238E27FC236}">
                  <a16:creationId xmlns:a16="http://schemas.microsoft.com/office/drawing/2014/main" id="{7AE3606A-4F0C-5056-FCDF-6773F7CF6526}"/>
                </a:ext>
              </a:extLst>
            </p:cNvPr>
            <p:cNvSpPr/>
            <p:nvPr/>
          </p:nvSpPr>
          <p:spPr>
            <a:xfrm>
              <a:off x="6040474" y="3199106"/>
              <a:ext cx="1463878" cy="1463879"/>
            </a:xfrm>
            <a:prstGeom prst="pie">
              <a:avLst>
                <a:gd name="adj1" fmla="val 394255"/>
                <a:gd name="adj2" fmla="val 16200000"/>
              </a:avLst>
            </a:prstGeom>
            <a:solidFill>
              <a:srgbClr val="EC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8" name="Google Shape;716;p31">
              <a:extLst>
                <a:ext uri="{FF2B5EF4-FFF2-40B4-BE49-F238E27FC236}">
                  <a16:creationId xmlns:a16="http://schemas.microsoft.com/office/drawing/2014/main" id="{D3B8E5D9-8C30-09ED-A4A2-08448664D3B7}"/>
                </a:ext>
              </a:extLst>
            </p:cNvPr>
            <p:cNvSpPr/>
            <p:nvPr/>
          </p:nvSpPr>
          <p:spPr>
            <a:xfrm>
              <a:off x="3874030" y="3202066"/>
              <a:ext cx="1463878" cy="1463879"/>
            </a:xfrm>
            <a:prstGeom prst="pie">
              <a:avLst>
                <a:gd name="adj1" fmla="val 19794982"/>
                <a:gd name="adj2" fmla="val 16200000"/>
              </a:avLst>
            </a:prstGeom>
            <a:solidFill>
              <a:srgbClr val="855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9" name="Google Shape;717;p31">
              <a:extLst>
                <a:ext uri="{FF2B5EF4-FFF2-40B4-BE49-F238E27FC236}">
                  <a16:creationId xmlns:a16="http://schemas.microsoft.com/office/drawing/2014/main" id="{58C4DCAB-D581-303C-20E4-0828C5A30395}"/>
                </a:ext>
              </a:extLst>
            </p:cNvPr>
            <p:cNvSpPr/>
            <p:nvPr/>
          </p:nvSpPr>
          <p:spPr>
            <a:xfrm>
              <a:off x="1751531" y="3199106"/>
              <a:ext cx="1463878" cy="1463879"/>
            </a:xfrm>
            <a:prstGeom prst="pie">
              <a:avLst>
                <a:gd name="adj1" fmla="val 19143379"/>
                <a:gd name="adj2" fmla="val 16200000"/>
              </a:avLst>
            </a:prstGeom>
            <a:solidFill>
              <a:srgbClr val="F372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260" name="Google Shape;719;p31">
              <a:extLst>
                <a:ext uri="{FF2B5EF4-FFF2-40B4-BE49-F238E27FC236}">
                  <a16:creationId xmlns:a16="http://schemas.microsoft.com/office/drawing/2014/main" id="{16C801D1-5721-315B-2565-F3D40F30496A}"/>
                </a:ext>
              </a:extLst>
            </p:cNvPr>
            <p:cNvGrpSpPr/>
            <p:nvPr/>
          </p:nvGrpSpPr>
          <p:grpSpPr>
            <a:xfrm>
              <a:off x="1822843" y="3568968"/>
              <a:ext cx="1358132" cy="724154"/>
              <a:chOff x="911007" y="1847015"/>
              <a:chExt cx="1845600" cy="984071"/>
            </a:xfrm>
          </p:grpSpPr>
          <p:sp>
            <p:nvSpPr>
              <p:cNvPr id="261" name="Google Shape;720;p31">
                <a:extLst>
                  <a:ext uri="{FF2B5EF4-FFF2-40B4-BE49-F238E27FC236}">
                    <a16:creationId xmlns:a16="http://schemas.microsoft.com/office/drawing/2014/main" id="{ACC218E3-DBBA-C3A4-460C-EECD46292E09}"/>
                  </a:ext>
                </a:extLst>
              </p:cNvPr>
              <p:cNvSpPr/>
              <p:nvPr/>
            </p:nvSpPr>
            <p:spPr>
              <a:xfrm>
                <a:off x="1268767" y="1847015"/>
                <a:ext cx="1079957" cy="984071"/>
              </a:xfrm>
              <a:custGeom>
                <a:avLst/>
                <a:gdLst/>
                <a:ahLst/>
                <a:cxnLst/>
                <a:rect l="l" t="t" r="r" b="b"/>
                <a:pathLst>
                  <a:path w="11049" h="10068" extrusionOk="0">
                    <a:moveTo>
                      <a:pt x="5528" y="1"/>
                    </a:moveTo>
                    <a:cubicBezTo>
                      <a:pt x="4241" y="1"/>
                      <a:pt x="2953" y="491"/>
                      <a:pt x="1969" y="1470"/>
                    </a:cubicBezTo>
                    <a:cubicBezTo>
                      <a:pt x="1" y="3438"/>
                      <a:pt x="1" y="6623"/>
                      <a:pt x="1969" y="8591"/>
                    </a:cubicBezTo>
                    <a:cubicBezTo>
                      <a:pt x="2953" y="9575"/>
                      <a:pt x="4241" y="10067"/>
                      <a:pt x="5528" y="10067"/>
                    </a:cubicBezTo>
                    <a:cubicBezTo>
                      <a:pt x="6816" y="10067"/>
                      <a:pt x="8102" y="9575"/>
                      <a:pt x="9081" y="8591"/>
                    </a:cubicBezTo>
                    <a:cubicBezTo>
                      <a:pt x="11049" y="6623"/>
                      <a:pt x="11049" y="3438"/>
                      <a:pt x="9081" y="1470"/>
                    </a:cubicBezTo>
                    <a:cubicBezTo>
                      <a:pt x="8102" y="491"/>
                      <a:pt x="6816" y="1"/>
                      <a:pt x="552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3" name="Google Shape;722;p31">
                <a:extLst>
                  <a:ext uri="{FF2B5EF4-FFF2-40B4-BE49-F238E27FC236}">
                    <a16:creationId xmlns:a16="http://schemas.microsoft.com/office/drawing/2014/main" id="{BF89A757-3683-2FE9-6E52-5C03CD7759DE}"/>
                  </a:ext>
                </a:extLst>
              </p:cNvPr>
              <p:cNvSpPr txBox="1"/>
              <p:nvPr/>
            </p:nvSpPr>
            <p:spPr>
              <a:xfrm>
                <a:off x="911007" y="2017037"/>
                <a:ext cx="1845600" cy="37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85,50%</a:t>
                </a:r>
                <a:endParaRPr kumimoji="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grpSp>
          <p:nvGrpSpPr>
            <p:cNvPr id="264" name="Google Shape;723;p31">
              <a:extLst>
                <a:ext uri="{FF2B5EF4-FFF2-40B4-BE49-F238E27FC236}">
                  <a16:creationId xmlns:a16="http://schemas.microsoft.com/office/drawing/2014/main" id="{7713A536-CB8B-CB11-EE28-39AE611FF251}"/>
                </a:ext>
              </a:extLst>
            </p:cNvPr>
            <p:cNvGrpSpPr/>
            <p:nvPr/>
          </p:nvGrpSpPr>
          <p:grpSpPr>
            <a:xfrm>
              <a:off x="6130970" y="3568969"/>
              <a:ext cx="1358132" cy="724154"/>
              <a:chOff x="6285521" y="1847015"/>
              <a:chExt cx="1845600" cy="984071"/>
            </a:xfrm>
          </p:grpSpPr>
          <p:sp>
            <p:nvSpPr>
              <p:cNvPr id="265" name="Google Shape;724;p31">
                <a:extLst>
                  <a:ext uri="{FF2B5EF4-FFF2-40B4-BE49-F238E27FC236}">
                    <a16:creationId xmlns:a16="http://schemas.microsoft.com/office/drawing/2014/main" id="{B6F9E262-6A90-CA98-519A-E9A8B446FDB7}"/>
                  </a:ext>
                </a:extLst>
              </p:cNvPr>
              <p:cNvSpPr/>
              <p:nvPr/>
            </p:nvSpPr>
            <p:spPr>
              <a:xfrm>
                <a:off x="6617222" y="1847015"/>
                <a:ext cx="1079958" cy="984071"/>
              </a:xfrm>
              <a:custGeom>
                <a:avLst/>
                <a:gdLst/>
                <a:ahLst/>
                <a:cxnLst/>
                <a:rect l="l" t="t" r="r" b="b"/>
                <a:pathLst>
                  <a:path w="11049" h="10068" extrusionOk="0">
                    <a:moveTo>
                      <a:pt x="5528" y="1"/>
                    </a:moveTo>
                    <a:cubicBezTo>
                      <a:pt x="4241" y="1"/>
                      <a:pt x="2953" y="491"/>
                      <a:pt x="1969" y="1470"/>
                    </a:cubicBezTo>
                    <a:cubicBezTo>
                      <a:pt x="1" y="3438"/>
                      <a:pt x="1" y="6623"/>
                      <a:pt x="1969" y="8591"/>
                    </a:cubicBezTo>
                    <a:cubicBezTo>
                      <a:pt x="2953" y="9575"/>
                      <a:pt x="4241" y="10067"/>
                      <a:pt x="5528" y="10067"/>
                    </a:cubicBezTo>
                    <a:cubicBezTo>
                      <a:pt x="6816" y="10067"/>
                      <a:pt x="8102" y="9575"/>
                      <a:pt x="9081" y="8591"/>
                    </a:cubicBezTo>
                    <a:cubicBezTo>
                      <a:pt x="11049" y="6623"/>
                      <a:pt x="11049" y="3438"/>
                      <a:pt x="9081" y="1470"/>
                    </a:cubicBezTo>
                    <a:cubicBezTo>
                      <a:pt x="8102" y="491"/>
                      <a:pt x="6816" y="1"/>
                      <a:pt x="552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7" name="Google Shape;726;p31">
                <a:extLst>
                  <a:ext uri="{FF2B5EF4-FFF2-40B4-BE49-F238E27FC236}">
                    <a16:creationId xmlns:a16="http://schemas.microsoft.com/office/drawing/2014/main" id="{43A49433-665D-009B-A853-5D1B10E30141}"/>
                  </a:ext>
                </a:extLst>
              </p:cNvPr>
              <p:cNvSpPr txBox="1"/>
              <p:nvPr/>
            </p:nvSpPr>
            <p:spPr>
              <a:xfrm>
                <a:off x="6285521" y="2013927"/>
                <a:ext cx="1845600" cy="37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73,33%</a:t>
                </a:r>
                <a:endParaRPr kumimoji="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grpSp>
          <p:nvGrpSpPr>
            <p:cNvPr id="268" name="Google Shape;727;p31">
              <a:extLst>
                <a:ext uri="{FF2B5EF4-FFF2-40B4-BE49-F238E27FC236}">
                  <a16:creationId xmlns:a16="http://schemas.microsoft.com/office/drawing/2014/main" id="{0F00DB68-DCC6-666E-1433-4EB19D174FF4}"/>
                </a:ext>
              </a:extLst>
            </p:cNvPr>
            <p:cNvGrpSpPr/>
            <p:nvPr/>
          </p:nvGrpSpPr>
          <p:grpSpPr>
            <a:xfrm>
              <a:off x="3939623" y="3571929"/>
              <a:ext cx="1358132" cy="724154"/>
              <a:chOff x="3685891" y="1847015"/>
              <a:chExt cx="1845600" cy="984071"/>
            </a:xfrm>
          </p:grpSpPr>
          <p:sp>
            <p:nvSpPr>
              <p:cNvPr id="269" name="Google Shape;728;p31">
                <a:extLst>
                  <a:ext uri="{FF2B5EF4-FFF2-40B4-BE49-F238E27FC236}">
                    <a16:creationId xmlns:a16="http://schemas.microsoft.com/office/drawing/2014/main" id="{D7BD5DBD-8D86-BE9A-EFEC-037B36FA6CBF}"/>
                  </a:ext>
                </a:extLst>
              </p:cNvPr>
              <p:cNvSpPr/>
              <p:nvPr/>
            </p:nvSpPr>
            <p:spPr>
              <a:xfrm>
                <a:off x="4051434" y="1847015"/>
                <a:ext cx="1079957" cy="984071"/>
              </a:xfrm>
              <a:custGeom>
                <a:avLst/>
                <a:gdLst/>
                <a:ahLst/>
                <a:cxnLst/>
                <a:rect l="l" t="t" r="r" b="b"/>
                <a:pathLst>
                  <a:path w="11049" h="10068" extrusionOk="0">
                    <a:moveTo>
                      <a:pt x="5528" y="1"/>
                    </a:moveTo>
                    <a:cubicBezTo>
                      <a:pt x="4241" y="1"/>
                      <a:pt x="2953" y="491"/>
                      <a:pt x="1969" y="1470"/>
                    </a:cubicBezTo>
                    <a:cubicBezTo>
                      <a:pt x="1" y="3438"/>
                      <a:pt x="1" y="6623"/>
                      <a:pt x="1969" y="8591"/>
                    </a:cubicBezTo>
                    <a:cubicBezTo>
                      <a:pt x="2953" y="9575"/>
                      <a:pt x="4241" y="10067"/>
                      <a:pt x="5528" y="10067"/>
                    </a:cubicBezTo>
                    <a:cubicBezTo>
                      <a:pt x="6816" y="10067"/>
                      <a:pt x="8102" y="9575"/>
                      <a:pt x="9081" y="8591"/>
                    </a:cubicBezTo>
                    <a:cubicBezTo>
                      <a:pt x="11049" y="6623"/>
                      <a:pt x="11049" y="3438"/>
                      <a:pt x="9081" y="1470"/>
                    </a:cubicBezTo>
                    <a:cubicBezTo>
                      <a:pt x="8102" y="491"/>
                      <a:pt x="6816" y="1"/>
                      <a:pt x="552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1" name="Google Shape;730;p31">
                <a:extLst>
                  <a:ext uri="{FF2B5EF4-FFF2-40B4-BE49-F238E27FC236}">
                    <a16:creationId xmlns:a16="http://schemas.microsoft.com/office/drawing/2014/main" id="{FEDFD77D-DDFF-2AC9-FC65-B134968B2C74}"/>
                  </a:ext>
                </a:extLst>
              </p:cNvPr>
              <p:cNvSpPr txBox="1"/>
              <p:nvPr/>
            </p:nvSpPr>
            <p:spPr>
              <a:xfrm>
                <a:off x="3685891" y="2015835"/>
                <a:ext cx="1845600" cy="37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83,19%</a:t>
                </a:r>
                <a:endParaRPr kumimoji="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273" name="Google Shape;1451;p33">
              <a:extLst>
                <a:ext uri="{FF2B5EF4-FFF2-40B4-BE49-F238E27FC236}">
                  <a16:creationId xmlns:a16="http://schemas.microsoft.com/office/drawing/2014/main" id="{34A07A46-C176-0703-9617-ECD22291EFA5}"/>
                </a:ext>
              </a:extLst>
            </p:cNvPr>
            <p:cNvSpPr txBox="1"/>
            <p:nvPr/>
          </p:nvSpPr>
          <p:spPr>
            <a:xfrm>
              <a:off x="6191638" y="2805617"/>
              <a:ext cx="1715251" cy="2638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r>
                <a:rPr lang="en" b="1" dirty="0">
                  <a:solidFill>
                    <a:srgbClr val="FF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Fira Sans Extra Condensed"/>
                  <a:sym typeface="Fira Sans Extra Condensed"/>
                </a:rPr>
                <a:t>Tingkat Akurasi</a:t>
              </a:r>
              <a:endParaRPr kumimoji="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Fira Sans Extra Condensed"/>
                <a:sym typeface="Fira Sans Ext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2709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4"/>
          <p:cNvSpPr txBox="1">
            <a:spLocks noGrp="1"/>
          </p:cNvSpPr>
          <p:nvPr>
            <p:ph type="title"/>
          </p:nvPr>
        </p:nvSpPr>
        <p:spPr>
          <a:xfrm>
            <a:off x="3737100" y="1081212"/>
            <a:ext cx="4717800" cy="7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Buah Sirsak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3" name="Google Shape;563;p34"/>
          <p:cNvSpPr txBox="1">
            <a:spLocks noGrp="1"/>
          </p:cNvSpPr>
          <p:nvPr>
            <p:ph type="subTitle" idx="1"/>
          </p:nvPr>
        </p:nvSpPr>
        <p:spPr>
          <a:xfrm>
            <a:off x="4160100" y="2298166"/>
            <a:ext cx="4294800" cy="12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Sirsak (</a:t>
            </a:r>
            <a:r>
              <a:rPr lang="id-ID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Annona</a:t>
            </a:r>
            <a:r>
              <a:rPr lang="id-ID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id-ID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Muricata</a:t>
            </a:r>
            <a:r>
              <a:rPr lang="id-ID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L</a:t>
            </a:r>
            <a:r>
              <a:rPr lang="id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merupakan salah satu tanaman yang berasal dari Karibia, Amerika Selatan, dan Amerika Tengah.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Buah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sirsak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sangat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cocok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dikonsumsi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karena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kandungan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gizi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buah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sirsak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banyak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bermanfaat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bagi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kesehatan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tubuh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Elidar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2017). </a:t>
            </a:r>
            <a:r>
              <a:rPr lang="id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id-ID" dirty="0"/>
          </a:p>
        </p:txBody>
      </p:sp>
      <p:grpSp>
        <p:nvGrpSpPr>
          <p:cNvPr id="564" name="Google Shape;564;p34"/>
          <p:cNvGrpSpPr/>
          <p:nvPr/>
        </p:nvGrpSpPr>
        <p:grpSpPr>
          <a:xfrm>
            <a:off x="804675" y="1056188"/>
            <a:ext cx="2974500" cy="3006100"/>
            <a:chOff x="5456250" y="1056188"/>
            <a:chExt cx="2974500" cy="3006100"/>
          </a:xfrm>
        </p:grpSpPr>
        <p:sp>
          <p:nvSpPr>
            <p:cNvPr id="565" name="Google Shape;565;p34"/>
            <p:cNvSpPr/>
            <p:nvPr/>
          </p:nvSpPr>
          <p:spPr>
            <a:xfrm>
              <a:off x="5456250" y="1056188"/>
              <a:ext cx="1174925" cy="1175525"/>
            </a:xfrm>
            <a:custGeom>
              <a:avLst/>
              <a:gdLst/>
              <a:ahLst/>
              <a:cxnLst/>
              <a:rect l="l" t="t" r="r" b="b"/>
              <a:pathLst>
                <a:path w="46997" h="47021" extrusionOk="0">
                  <a:moveTo>
                    <a:pt x="0" y="0"/>
                  </a:moveTo>
                  <a:lnTo>
                    <a:pt x="0" y="1218"/>
                  </a:lnTo>
                  <a:lnTo>
                    <a:pt x="48" y="2436"/>
                  </a:lnTo>
                  <a:lnTo>
                    <a:pt x="119" y="3630"/>
                  </a:lnTo>
                  <a:lnTo>
                    <a:pt x="239" y="4824"/>
                  </a:lnTo>
                  <a:lnTo>
                    <a:pt x="382" y="5994"/>
                  </a:lnTo>
                  <a:lnTo>
                    <a:pt x="525" y="7165"/>
                  </a:lnTo>
                  <a:lnTo>
                    <a:pt x="716" y="8335"/>
                  </a:lnTo>
                  <a:lnTo>
                    <a:pt x="955" y="9481"/>
                  </a:lnTo>
                  <a:lnTo>
                    <a:pt x="1194" y="10627"/>
                  </a:lnTo>
                  <a:lnTo>
                    <a:pt x="1481" y="11750"/>
                  </a:lnTo>
                  <a:lnTo>
                    <a:pt x="1767" y="12872"/>
                  </a:lnTo>
                  <a:lnTo>
                    <a:pt x="2101" y="13994"/>
                  </a:lnTo>
                  <a:lnTo>
                    <a:pt x="2460" y="15093"/>
                  </a:lnTo>
                  <a:lnTo>
                    <a:pt x="2842" y="16167"/>
                  </a:lnTo>
                  <a:lnTo>
                    <a:pt x="3248" y="17242"/>
                  </a:lnTo>
                  <a:lnTo>
                    <a:pt x="3678" y="18317"/>
                  </a:lnTo>
                  <a:lnTo>
                    <a:pt x="4155" y="19344"/>
                  </a:lnTo>
                  <a:lnTo>
                    <a:pt x="4633" y="20394"/>
                  </a:lnTo>
                  <a:lnTo>
                    <a:pt x="5134" y="21397"/>
                  </a:lnTo>
                  <a:lnTo>
                    <a:pt x="5660" y="22424"/>
                  </a:lnTo>
                  <a:lnTo>
                    <a:pt x="6209" y="23403"/>
                  </a:lnTo>
                  <a:lnTo>
                    <a:pt x="6806" y="24382"/>
                  </a:lnTo>
                  <a:lnTo>
                    <a:pt x="7403" y="25337"/>
                  </a:lnTo>
                  <a:lnTo>
                    <a:pt x="8024" y="26293"/>
                  </a:lnTo>
                  <a:lnTo>
                    <a:pt x="8669" y="27224"/>
                  </a:lnTo>
                  <a:lnTo>
                    <a:pt x="9337" y="28131"/>
                  </a:lnTo>
                  <a:lnTo>
                    <a:pt x="10030" y="29039"/>
                  </a:lnTo>
                  <a:lnTo>
                    <a:pt x="10722" y="29899"/>
                  </a:lnTo>
                  <a:lnTo>
                    <a:pt x="11463" y="30758"/>
                  </a:lnTo>
                  <a:lnTo>
                    <a:pt x="12203" y="31618"/>
                  </a:lnTo>
                  <a:lnTo>
                    <a:pt x="12967" y="32430"/>
                  </a:lnTo>
                  <a:lnTo>
                    <a:pt x="13755" y="33242"/>
                  </a:lnTo>
                  <a:lnTo>
                    <a:pt x="14567" y="34030"/>
                  </a:lnTo>
                  <a:lnTo>
                    <a:pt x="15403" y="34794"/>
                  </a:lnTo>
                  <a:lnTo>
                    <a:pt x="16239" y="35558"/>
                  </a:lnTo>
                  <a:lnTo>
                    <a:pt x="17098" y="36275"/>
                  </a:lnTo>
                  <a:lnTo>
                    <a:pt x="17982" y="36991"/>
                  </a:lnTo>
                  <a:lnTo>
                    <a:pt x="18865" y="37684"/>
                  </a:lnTo>
                  <a:lnTo>
                    <a:pt x="19797" y="38352"/>
                  </a:lnTo>
                  <a:lnTo>
                    <a:pt x="20704" y="38973"/>
                  </a:lnTo>
                  <a:lnTo>
                    <a:pt x="21659" y="39618"/>
                  </a:lnTo>
                  <a:lnTo>
                    <a:pt x="22615" y="40215"/>
                  </a:lnTo>
                  <a:lnTo>
                    <a:pt x="23594" y="40788"/>
                  </a:lnTo>
                  <a:lnTo>
                    <a:pt x="24597" y="41337"/>
                  </a:lnTo>
                  <a:lnTo>
                    <a:pt x="25600" y="41863"/>
                  </a:lnTo>
                  <a:lnTo>
                    <a:pt x="26627" y="42388"/>
                  </a:lnTo>
                  <a:lnTo>
                    <a:pt x="27653" y="42866"/>
                  </a:lnTo>
                  <a:lnTo>
                    <a:pt x="28704" y="43319"/>
                  </a:lnTo>
                  <a:lnTo>
                    <a:pt x="29755" y="43749"/>
                  </a:lnTo>
                  <a:lnTo>
                    <a:pt x="30829" y="44155"/>
                  </a:lnTo>
                  <a:lnTo>
                    <a:pt x="31928" y="44537"/>
                  </a:lnTo>
                  <a:lnTo>
                    <a:pt x="33026" y="44895"/>
                  </a:lnTo>
                  <a:lnTo>
                    <a:pt x="34125" y="45230"/>
                  </a:lnTo>
                  <a:lnTo>
                    <a:pt x="35247" y="45540"/>
                  </a:lnTo>
                  <a:lnTo>
                    <a:pt x="36370" y="45803"/>
                  </a:lnTo>
                  <a:lnTo>
                    <a:pt x="37516" y="46066"/>
                  </a:lnTo>
                  <a:lnTo>
                    <a:pt x="38686" y="46281"/>
                  </a:lnTo>
                  <a:lnTo>
                    <a:pt x="39832" y="46472"/>
                  </a:lnTo>
                  <a:lnTo>
                    <a:pt x="41002" y="46639"/>
                  </a:lnTo>
                  <a:lnTo>
                    <a:pt x="42196" y="46758"/>
                  </a:lnTo>
                  <a:lnTo>
                    <a:pt x="43367" y="46878"/>
                  </a:lnTo>
                  <a:lnTo>
                    <a:pt x="44585" y="46949"/>
                  </a:lnTo>
                  <a:lnTo>
                    <a:pt x="45779" y="46997"/>
                  </a:lnTo>
                  <a:lnTo>
                    <a:pt x="46996" y="47021"/>
                  </a:lnTo>
                  <a:lnTo>
                    <a:pt x="46996" y="0"/>
                  </a:lnTo>
                  <a:close/>
                </a:path>
              </a:pathLst>
            </a:custGeom>
            <a:solidFill>
              <a:srgbClr val="6E5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4"/>
            <p:cNvSpPr/>
            <p:nvPr/>
          </p:nvSpPr>
          <p:spPr>
            <a:xfrm>
              <a:off x="7255800" y="2887363"/>
              <a:ext cx="1174950" cy="1174925"/>
            </a:xfrm>
            <a:custGeom>
              <a:avLst/>
              <a:gdLst/>
              <a:ahLst/>
              <a:cxnLst/>
              <a:rect l="l" t="t" r="r" b="b"/>
              <a:pathLst>
                <a:path w="46998" h="46997" extrusionOk="0">
                  <a:moveTo>
                    <a:pt x="1" y="0"/>
                  </a:moveTo>
                  <a:lnTo>
                    <a:pt x="1" y="46997"/>
                  </a:lnTo>
                  <a:lnTo>
                    <a:pt x="46997" y="46997"/>
                  </a:lnTo>
                  <a:lnTo>
                    <a:pt x="46997" y="45779"/>
                  </a:lnTo>
                  <a:lnTo>
                    <a:pt x="46949" y="44585"/>
                  </a:lnTo>
                  <a:lnTo>
                    <a:pt x="46854" y="43391"/>
                  </a:lnTo>
                  <a:lnTo>
                    <a:pt x="46758" y="42197"/>
                  </a:lnTo>
                  <a:lnTo>
                    <a:pt x="46615" y="41003"/>
                  </a:lnTo>
                  <a:lnTo>
                    <a:pt x="46448" y="39833"/>
                  </a:lnTo>
                  <a:lnTo>
                    <a:pt x="46257" y="38687"/>
                  </a:lnTo>
                  <a:lnTo>
                    <a:pt x="46042" y="37517"/>
                  </a:lnTo>
                  <a:lnTo>
                    <a:pt x="45803" y="36394"/>
                  </a:lnTo>
                  <a:lnTo>
                    <a:pt x="45517" y="35248"/>
                  </a:lnTo>
                  <a:lnTo>
                    <a:pt x="45206" y="34126"/>
                  </a:lnTo>
                  <a:lnTo>
                    <a:pt x="44896" y="33027"/>
                  </a:lnTo>
                  <a:lnTo>
                    <a:pt x="44537" y="31929"/>
                  </a:lnTo>
                  <a:lnTo>
                    <a:pt x="44155" y="30830"/>
                  </a:lnTo>
                  <a:lnTo>
                    <a:pt x="43749" y="29755"/>
                  </a:lnTo>
                  <a:lnTo>
                    <a:pt x="43296" y="28705"/>
                  </a:lnTo>
                  <a:lnTo>
                    <a:pt x="42842" y="27654"/>
                  </a:lnTo>
                  <a:lnTo>
                    <a:pt x="42364" y="26627"/>
                  </a:lnTo>
                  <a:lnTo>
                    <a:pt x="41863" y="25600"/>
                  </a:lnTo>
                  <a:lnTo>
                    <a:pt x="41338" y="24597"/>
                  </a:lnTo>
                  <a:lnTo>
                    <a:pt x="40764" y="23594"/>
                  </a:lnTo>
                  <a:lnTo>
                    <a:pt x="40191" y="22615"/>
                  </a:lnTo>
                  <a:lnTo>
                    <a:pt x="39594" y="21660"/>
                  </a:lnTo>
                  <a:lnTo>
                    <a:pt x="38973" y="20729"/>
                  </a:lnTo>
                  <a:lnTo>
                    <a:pt x="38329" y="19797"/>
                  </a:lnTo>
                  <a:lnTo>
                    <a:pt x="37660" y="18866"/>
                  </a:lnTo>
                  <a:lnTo>
                    <a:pt x="36967" y="17982"/>
                  </a:lnTo>
                  <a:lnTo>
                    <a:pt x="36275" y="17099"/>
                  </a:lnTo>
                  <a:lnTo>
                    <a:pt x="35535" y="16239"/>
                  </a:lnTo>
                  <a:lnTo>
                    <a:pt x="34794" y="15403"/>
                  </a:lnTo>
                  <a:lnTo>
                    <a:pt x="34030" y="14568"/>
                  </a:lnTo>
                  <a:lnTo>
                    <a:pt x="33242" y="13756"/>
                  </a:lnTo>
                  <a:lnTo>
                    <a:pt x="32430" y="12968"/>
                  </a:lnTo>
                  <a:lnTo>
                    <a:pt x="31594" y="12203"/>
                  </a:lnTo>
                  <a:lnTo>
                    <a:pt x="30759" y="11463"/>
                  </a:lnTo>
                  <a:lnTo>
                    <a:pt x="29899" y="10723"/>
                  </a:lnTo>
                  <a:lnTo>
                    <a:pt x="29015" y="10030"/>
                  </a:lnTo>
                  <a:lnTo>
                    <a:pt x="28132" y="9338"/>
                  </a:lnTo>
                  <a:lnTo>
                    <a:pt x="27200" y="8669"/>
                  </a:lnTo>
                  <a:lnTo>
                    <a:pt x="26269" y="8024"/>
                  </a:lnTo>
                  <a:lnTo>
                    <a:pt x="25338" y="7403"/>
                  </a:lnTo>
                  <a:lnTo>
                    <a:pt x="24383" y="6806"/>
                  </a:lnTo>
                  <a:lnTo>
                    <a:pt x="23403" y="6233"/>
                  </a:lnTo>
                  <a:lnTo>
                    <a:pt x="22400" y="5660"/>
                  </a:lnTo>
                  <a:lnTo>
                    <a:pt x="21397" y="5135"/>
                  </a:lnTo>
                  <a:lnTo>
                    <a:pt x="20371" y="4633"/>
                  </a:lnTo>
                  <a:lnTo>
                    <a:pt x="19344" y="4156"/>
                  </a:lnTo>
                  <a:lnTo>
                    <a:pt x="18293" y="3702"/>
                  </a:lnTo>
                  <a:lnTo>
                    <a:pt x="17242" y="3248"/>
                  </a:lnTo>
                  <a:lnTo>
                    <a:pt x="16168" y="2842"/>
                  </a:lnTo>
                  <a:lnTo>
                    <a:pt x="15069" y="2460"/>
                  </a:lnTo>
                  <a:lnTo>
                    <a:pt x="13971" y="2102"/>
                  </a:lnTo>
                  <a:lnTo>
                    <a:pt x="12872" y="1792"/>
                  </a:lnTo>
                  <a:lnTo>
                    <a:pt x="11750" y="1481"/>
                  </a:lnTo>
                  <a:lnTo>
                    <a:pt x="10604" y="1195"/>
                  </a:lnTo>
                  <a:lnTo>
                    <a:pt x="9481" y="956"/>
                  </a:lnTo>
                  <a:lnTo>
                    <a:pt x="8311" y="741"/>
                  </a:lnTo>
                  <a:lnTo>
                    <a:pt x="7165" y="550"/>
                  </a:lnTo>
                  <a:lnTo>
                    <a:pt x="5995" y="383"/>
                  </a:lnTo>
                  <a:lnTo>
                    <a:pt x="4801" y="239"/>
                  </a:lnTo>
                  <a:lnTo>
                    <a:pt x="3607" y="144"/>
                  </a:lnTo>
                  <a:lnTo>
                    <a:pt x="2413" y="48"/>
                  </a:lnTo>
                  <a:lnTo>
                    <a:pt x="1219" y="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E5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7" name="Google Shape;567;p34"/>
          <p:cNvPicPr preferRelativeResize="0">
            <a:picLocks noChangeAspect="1"/>
          </p:cNvPicPr>
          <p:nvPr/>
        </p:nvPicPr>
        <p:blipFill>
          <a:blip r:embed="rId3"/>
          <a:srcRect t="12500" b="12500"/>
          <a:stretch/>
        </p:blipFill>
        <p:spPr>
          <a:xfrm>
            <a:off x="420600" y="1523991"/>
            <a:ext cx="3528000" cy="3528000"/>
          </a:xfrm>
          <a:prstGeom prst="ellipse">
            <a:avLst/>
          </a:prstGeom>
          <a:noFill/>
          <a:ln>
            <a:noFill/>
          </a:ln>
          <a:effectLst>
            <a:outerShdw blurRad="142875" dist="95250" dir="5400000" algn="bl" rotWithShape="0">
              <a:srgbClr val="000000">
                <a:alpha val="20000"/>
              </a:srgbClr>
            </a:outerShdw>
          </a:effectLst>
        </p:spPr>
      </p:pic>
      <p:pic>
        <p:nvPicPr>
          <p:cNvPr id="8" name="Google Shape;40;p1">
            <a:extLst>
              <a:ext uri="{FF2B5EF4-FFF2-40B4-BE49-F238E27FC236}">
                <a16:creationId xmlns:a16="http://schemas.microsoft.com/office/drawing/2014/main" id="{F121636C-A263-CA3F-7A3A-9773FE4ED40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94900" y="205726"/>
            <a:ext cx="720000" cy="736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49"/>
          <p:cNvSpPr txBox="1">
            <a:spLocks noGrp="1"/>
          </p:cNvSpPr>
          <p:nvPr>
            <p:ph type="title"/>
          </p:nvPr>
        </p:nvSpPr>
        <p:spPr>
          <a:xfrm>
            <a:off x="703067" y="2307429"/>
            <a:ext cx="5350600" cy="6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TERIMA KASIH</a:t>
            </a:r>
            <a:endParaRPr sz="5400" dirty="0"/>
          </a:p>
        </p:txBody>
      </p:sp>
      <p:pic>
        <p:nvPicPr>
          <p:cNvPr id="8" name="Google Shape;40;p1">
            <a:extLst>
              <a:ext uri="{FF2B5EF4-FFF2-40B4-BE49-F238E27FC236}">
                <a16:creationId xmlns:a16="http://schemas.microsoft.com/office/drawing/2014/main" id="{CC69E263-3503-179A-0B0D-D720B6C973C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94900" y="205726"/>
            <a:ext cx="720000" cy="73666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1565;p33">
            <a:extLst>
              <a:ext uri="{FF2B5EF4-FFF2-40B4-BE49-F238E27FC236}">
                <a16:creationId xmlns:a16="http://schemas.microsoft.com/office/drawing/2014/main" id="{84CE56B0-1C49-6F6B-A6D5-A062CF046612}"/>
              </a:ext>
            </a:extLst>
          </p:cNvPr>
          <p:cNvSpPr/>
          <p:nvPr/>
        </p:nvSpPr>
        <p:spPr>
          <a:xfrm>
            <a:off x="5873108" y="5013041"/>
            <a:ext cx="1714681" cy="130459"/>
          </a:xfrm>
          <a:custGeom>
            <a:avLst/>
            <a:gdLst/>
            <a:ahLst/>
            <a:cxnLst/>
            <a:rect l="l" t="t" r="r" b="b"/>
            <a:pathLst>
              <a:path w="51797" h="4363" extrusionOk="0">
                <a:moveTo>
                  <a:pt x="25891" y="1"/>
                </a:moveTo>
                <a:lnTo>
                  <a:pt x="23247" y="16"/>
                </a:lnTo>
                <a:lnTo>
                  <a:pt x="20677" y="45"/>
                </a:lnTo>
                <a:lnTo>
                  <a:pt x="18197" y="105"/>
                </a:lnTo>
                <a:lnTo>
                  <a:pt x="15822" y="180"/>
                </a:lnTo>
                <a:lnTo>
                  <a:pt x="13551" y="270"/>
                </a:lnTo>
                <a:lnTo>
                  <a:pt x="11415" y="374"/>
                </a:lnTo>
                <a:lnTo>
                  <a:pt x="9428" y="509"/>
                </a:lnTo>
                <a:lnTo>
                  <a:pt x="7590" y="643"/>
                </a:lnTo>
                <a:lnTo>
                  <a:pt x="5917" y="792"/>
                </a:lnTo>
                <a:lnTo>
                  <a:pt x="4423" y="972"/>
                </a:lnTo>
                <a:lnTo>
                  <a:pt x="3751" y="1061"/>
                </a:lnTo>
                <a:lnTo>
                  <a:pt x="3123" y="1151"/>
                </a:lnTo>
                <a:lnTo>
                  <a:pt x="2555" y="1241"/>
                </a:lnTo>
                <a:lnTo>
                  <a:pt x="2033" y="1330"/>
                </a:lnTo>
                <a:lnTo>
                  <a:pt x="1569" y="1435"/>
                </a:lnTo>
                <a:lnTo>
                  <a:pt x="1166" y="1539"/>
                </a:lnTo>
                <a:lnTo>
                  <a:pt x="808" y="1644"/>
                </a:lnTo>
                <a:lnTo>
                  <a:pt x="524" y="1749"/>
                </a:lnTo>
                <a:lnTo>
                  <a:pt x="300" y="1853"/>
                </a:lnTo>
                <a:lnTo>
                  <a:pt x="210" y="1913"/>
                </a:lnTo>
                <a:lnTo>
                  <a:pt x="135" y="1958"/>
                </a:lnTo>
                <a:lnTo>
                  <a:pt x="75" y="2018"/>
                </a:lnTo>
                <a:lnTo>
                  <a:pt x="31" y="2077"/>
                </a:lnTo>
                <a:lnTo>
                  <a:pt x="1" y="2122"/>
                </a:lnTo>
                <a:lnTo>
                  <a:pt x="1" y="2182"/>
                </a:lnTo>
                <a:lnTo>
                  <a:pt x="1" y="2242"/>
                </a:lnTo>
                <a:lnTo>
                  <a:pt x="31" y="2301"/>
                </a:lnTo>
                <a:lnTo>
                  <a:pt x="75" y="2346"/>
                </a:lnTo>
                <a:lnTo>
                  <a:pt x="135" y="2406"/>
                </a:lnTo>
                <a:lnTo>
                  <a:pt x="210" y="2466"/>
                </a:lnTo>
                <a:lnTo>
                  <a:pt x="300" y="2511"/>
                </a:lnTo>
                <a:lnTo>
                  <a:pt x="524" y="2630"/>
                </a:lnTo>
                <a:lnTo>
                  <a:pt x="808" y="2735"/>
                </a:lnTo>
                <a:lnTo>
                  <a:pt x="1166" y="2839"/>
                </a:lnTo>
                <a:lnTo>
                  <a:pt x="1569" y="2929"/>
                </a:lnTo>
                <a:lnTo>
                  <a:pt x="2033" y="3033"/>
                </a:lnTo>
                <a:lnTo>
                  <a:pt x="2555" y="3123"/>
                </a:lnTo>
                <a:lnTo>
                  <a:pt x="3123" y="3228"/>
                </a:lnTo>
                <a:lnTo>
                  <a:pt x="3751" y="3317"/>
                </a:lnTo>
                <a:lnTo>
                  <a:pt x="4423" y="3407"/>
                </a:lnTo>
                <a:lnTo>
                  <a:pt x="5917" y="3571"/>
                </a:lnTo>
                <a:lnTo>
                  <a:pt x="7590" y="3721"/>
                </a:lnTo>
                <a:lnTo>
                  <a:pt x="9428" y="3870"/>
                </a:lnTo>
                <a:lnTo>
                  <a:pt x="11415" y="3990"/>
                </a:lnTo>
                <a:lnTo>
                  <a:pt x="13551" y="4094"/>
                </a:lnTo>
                <a:lnTo>
                  <a:pt x="15822" y="4184"/>
                </a:lnTo>
                <a:lnTo>
                  <a:pt x="18197" y="4258"/>
                </a:lnTo>
                <a:lnTo>
                  <a:pt x="20677" y="4318"/>
                </a:lnTo>
                <a:lnTo>
                  <a:pt x="23247" y="4348"/>
                </a:lnTo>
                <a:lnTo>
                  <a:pt x="25891" y="4363"/>
                </a:lnTo>
                <a:lnTo>
                  <a:pt x="28550" y="4348"/>
                </a:lnTo>
                <a:lnTo>
                  <a:pt x="31120" y="4318"/>
                </a:lnTo>
                <a:lnTo>
                  <a:pt x="33600" y="4258"/>
                </a:lnTo>
                <a:lnTo>
                  <a:pt x="35975" y="4184"/>
                </a:lnTo>
                <a:lnTo>
                  <a:pt x="38246" y="4094"/>
                </a:lnTo>
                <a:lnTo>
                  <a:pt x="40383" y="3990"/>
                </a:lnTo>
                <a:lnTo>
                  <a:pt x="42370" y="3870"/>
                </a:lnTo>
                <a:lnTo>
                  <a:pt x="44207" y="3721"/>
                </a:lnTo>
                <a:lnTo>
                  <a:pt x="45880" y="3571"/>
                </a:lnTo>
                <a:lnTo>
                  <a:pt x="47374" y="3407"/>
                </a:lnTo>
                <a:lnTo>
                  <a:pt x="48047" y="3317"/>
                </a:lnTo>
                <a:lnTo>
                  <a:pt x="48674" y="3228"/>
                </a:lnTo>
                <a:lnTo>
                  <a:pt x="49242" y="3123"/>
                </a:lnTo>
                <a:lnTo>
                  <a:pt x="49765" y="3033"/>
                </a:lnTo>
                <a:lnTo>
                  <a:pt x="50228" y="2929"/>
                </a:lnTo>
                <a:lnTo>
                  <a:pt x="50631" y="2839"/>
                </a:lnTo>
                <a:lnTo>
                  <a:pt x="50975" y="2735"/>
                </a:lnTo>
                <a:lnTo>
                  <a:pt x="51274" y="2630"/>
                </a:lnTo>
                <a:lnTo>
                  <a:pt x="51498" y="2511"/>
                </a:lnTo>
                <a:lnTo>
                  <a:pt x="51587" y="2466"/>
                </a:lnTo>
                <a:lnTo>
                  <a:pt x="51662" y="2406"/>
                </a:lnTo>
                <a:lnTo>
                  <a:pt x="51722" y="2346"/>
                </a:lnTo>
                <a:lnTo>
                  <a:pt x="51767" y="2301"/>
                </a:lnTo>
                <a:lnTo>
                  <a:pt x="51781" y="2242"/>
                </a:lnTo>
                <a:lnTo>
                  <a:pt x="51796" y="2182"/>
                </a:lnTo>
                <a:lnTo>
                  <a:pt x="51781" y="2122"/>
                </a:lnTo>
                <a:lnTo>
                  <a:pt x="51767" y="2077"/>
                </a:lnTo>
                <a:lnTo>
                  <a:pt x="51722" y="2018"/>
                </a:lnTo>
                <a:lnTo>
                  <a:pt x="51662" y="1958"/>
                </a:lnTo>
                <a:lnTo>
                  <a:pt x="51587" y="1913"/>
                </a:lnTo>
                <a:lnTo>
                  <a:pt x="51498" y="1853"/>
                </a:lnTo>
                <a:lnTo>
                  <a:pt x="51274" y="1749"/>
                </a:lnTo>
                <a:lnTo>
                  <a:pt x="50975" y="1644"/>
                </a:lnTo>
                <a:lnTo>
                  <a:pt x="50631" y="1539"/>
                </a:lnTo>
                <a:lnTo>
                  <a:pt x="50228" y="1435"/>
                </a:lnTo>
                <a:lnTo>
                  <a:pt x="49765" y="1330"/>
                </a:lnTo>
                <a:lnTo>
                  <a:pt x="49242" y="1241"/>
                </a:lnTo>
                <a:lnTo>
                  <a:pt x="48674" y="1151"/>
                </a:lnTo>
                <a:lnTo>
                  <a:pt x="48047" y="1061"/>
                </a:lnTo>
                <a:lnTo>
                  <a:pt x="47374" y="972"/>
                </a:lnTo>
                <a:lnTo>
                  <a:pt x="45880" y="792"/>
                </a:lnTo>
                <a:lnTo>
                  <a:pt x="44207" y="643"/>
                </a:lnTo>
                <a:lnTo>
                  <a:pt x="42370" y="509"/>
                </a:lnTo>
                <a:lnTo>
                  <a:pt x="40383" y="374"/>
                </a:lnTo>
                <a:lnTo>
                  <a:pt x="38246" y="270"/>
                </a:lnTo>
                <a:lnTo>
                  <a:pt x="35975" y="180"/>
                </a:lnTo>
                <a:lnTo>
                  <a:pt x="33600" y="105"/>
                </a:lnTo>
                <a:lnTo>
                  <a:pt x="31120" y="45"/>
                </a:lnTo>
                <a:lnTo>
                  <a:pt x="28550" y="16"/>
                </a:lnTo>
                <a:lnTo>
                  <a:pt x="25891" y="1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9" name="Google Shape;1566;p33">
            <a:extLst>
              <a:ext uri="{FF2B5EF4-FFF2-40B4-BE49-F238E27FC236}">
                <a16:creationId xmlns:a16="http://schemas.microsoft.com/office/drawing/2014/main" id="{6773DBB5-331A-4A43-D91C-F773DE94D187}"/>
              </a:ext>
            </a:extLst>
          </p:cNvPr>
          <p:cNvSpPr/>
          <p:nvPr/>
        </p:nvSpPr>
        <p:spPr>
          <a:xfrm>
            <a:off x="6269250" y="2223907"/>
            <a:ext cx="838787" cy="620058"/>
          </a:xfrm>
          <a:custGeom>
            <a:avLst/>
            <a:gdLst/>
            <a:ahLst/>
            <a:cxnLst/>
            <a:rect l="l" t="t" r="r" b="b"/>
            <a:pathLst>
              <a:path w="25338" h="20737" extrusionOk="0">
                <a:moveTo>
                  <a:pt x="2525" y="0"/>
                </a:moveTo>
                <a:lnTo>
                  <a:pt x="2256" y="15"/>
                </a:lnTo>
                <a:lnTo>
                  <a:pt x="2017" y="45"/>
                </a:lnTo>
                <a:lnTo>
                  <a:pt x="1778" y="105"/>
                </a:lnTo>
                <a:lnTo>
                  <a:pt x="1539" y="194"/>
                </a:lnTo>
                <a:lnTo>
                  <a:pt x="1315" y="299"/>
                </a:lnTo>
                <a:lnTo>
                  <a:pt x="1121" y="434"/>
                </a:lnTo>
                <a:lnTo>
                  <a:pt x="927" y="568"/>
                </a:lnTo>
                <a:lnTo>
                  <a:pt x="747" y="732"/>
                </a:lnTo>
                <a:lnTo>
                  <a:pt x="583" y="912"/>
                </a:lnTo>
                <a:lnTo>
                  <a:pt x="434" y="1106"/>
                </a:lnTo>
                <a:lnTo>
                  <a:pt x="314" y="1315"/>
                </a:lnTo>
                <a:lnTo>
                  <a:pt x="210" y="1539"/>
                </a:lnTo>
                <a:lnTo>
                  <a:pt x="120" y="1763"/>
                </a:lnTo>
                <a:lnTo>
                  <a:pt x="60" y="2002"/>
                </a:lnTo>
                <a:lnTo>
                  <a:pt x="15" y="2256"/>
                </a:lnTo>
                <a:lnTo>
                  <a:pt x="0" y="2510"/>
                </a:lnTo>
                <a:lnTo>
                  <a:pt x="0" y="18226"/>
                </a:lnTo>
                <a:lnTo>
                  <a:pt x="15" y="18480"/>
                </a:lnTo>
                <a:lnTo>
                  <a:pt x="60" y="18734"/>
                </a:lnTo>
                <a:lnTo>
                  <a:pt x="120" y="18973"/>
                </a:lnTo>
                <a:lnTo>
                  <a:pt x="210" y="19198"/>
                </a:lnTo>
                <a:lnTo>
                  <a:pt x="314" y="19422"/>
                </a:lnTo>
                <a:lnTo>
                  <a:pt x="434" y="19631"/>
                </a:lnTo>
                <a:lnTo>
                  <a:pt x="583" y="19825"/>
                </a:lnTo>
                <a:lnTo>
                  <a:pt x="747" y="20004"/>
                </a:lnTo>
                <a:lnTo>
                  <a:pt x="927" y="20154"/>
                </a:lnTo>
                <a:lnTo>
                  <a:pt x="1121" y="20303"/>
                </a:lnTo>
                <a:lnTo>
                  <a:pt x="1315" y="20438"/>
                </a:lnTo>
                <a:lnTo>
                  <a:pt x="1539" y="20542"/>
                </a:lnTo>
                <a:lnTo>
                  <a:pt x="1778" y="20617"/>
                </a:lnTo>
                <a:lnTo>
                  <a:pt x="2017" y="20677"/>
                </a:lnTo>
                <a:lnTo>
                  <a:pt x="2256" y="20721"/>
                </a:lnTo>
                <a:lnTo>
                  <a:pt x="2525" y="20736"/>
                </a:lnTo>
                <a:lnTo>
                  <a:pt x="22828" y="20736"/>
                </a:lnTo>
                <a:lnTo>
                  <a:pt x="23082" y="20721"/>
                </a:lnTo>
                <a:lnTo>
                  <a:pt x="23336" y="20677"/>
                </a:lnTo>
                <a:lnTo>
                  <a:pt x="23575" y="20617"/>
                </a:lnTo>
                <a:lnTo>
                  <a:pt x="23799" y="20542"/>
                </a:lnTo>
                <a:lnTo>
                  <a:pt x="24023" y="20438"/>
                </a:lnTo>
                <a:lnTo>
                  <a:pt x="24232" y="20303"/>
                </a:lnTo>
                <a:lnTo>
                  <a:pt x="24427" y="20154"/>
                </a:lnTo>
                <a:lnTo>
                  <a:pt x="24606" y="20004"/>
                </a:lnTo>
                <a:lnTo>
                  <a:pt x="24755" y="19825"/>
                </a:lnTo>
                <a:lnTo>
                  <a:pt x="24905" y="19631"/>
                </a:lnTo>
                <a:lnTo>
                  <a:pt x="25039" y="19422"/>
                </a:lnTo>
                <a:lnTo>
                  <a:pt x="25144" y="19198"/>
                </a:lnTo>
                <a:lnTo>
                  <a:pt x="25218" y="18973"/>
                </a:lnTo>
                <a:lnTo>
                  <a:pt x="25278" y="18734"/>
                </a:lnTo>
                <a:lnTo>
                  <a:pt x="25323" y="18480"/>
                </a:lnTo>
                <a:lnTo>
                  <a:pt x="25338" y="18226"/>
                </a:lnTo>
                <a:lnTo>
                  <a:pt x="25338" y="2510"/>
                </a:lnTo>
                <a:lnTo>
                  <a:pt x="25323" y="2256"/>
                </a:lnTo>
                <a:lnTo>
                  <a:pt x="25278" y="2002"/>
                </a:lnTo>
                <a:lnTo>
                  <a:pt x="25218" y="1763"/>
                </a:lnTo>
                <a:lnTo>
                  <a:pt x="25144" y="1539"/>
                </a:lnTo>
                <a:lnTo>
                  <a:pt x="25039" y="1315"/>
                </a:lnTo>
                <a:lnTo>
                  <a:pt x="24905" y="1106"/>
                </a:lnTo>
                <a:lnTo>
                  <a:pt x="24755" y="912"/>
                </a:lnTo>
                <a:lnTo>
                  <a:pt x="24606" y="732"/>
                </a:lnTo>
                <a:lnTo>
                  <a:pt x="24427" y="568"/>
                </a:lnTo>
                <a:lnTo>
                  <a:pt x="24232" y="434"/>
                </a:lnTo>
                <a:lnTo>
                  <a:pt x="24023" y="299"/>
                </a:lnTo>
                <a:lnTo>
                  <a:pt x="23799" y="194"/>
                </a:lnTo>
                <a:lnTo>
                  <a:pt x="23575" y="105"/>
                </a:lnTo>
                <a:lnTo>
                  <a:pt x="23336" y="45"/>
                </a:lnTo>
                <a:lnTo>
                  <a:pt x="23082" y="15"/>
                </a:lnTo>
                <a:lnTo>
                  <a:pt x="22828" y="0"/>
                </a:lnTo>
                <a:close/>
              </a:path>
            </a:pathLst>
          </a:custGeom>
          <a:solidFill>
            <a:srgbClr val="EA48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0" name="Google Shape;1567;p33">
            <a:extLst>
              <a:ext uri="{FF2B5EF4-FFF2-40B4-BE49-F238E27FC236}">
                <a16:creationId xmlns:a16="http://schemas.microsoft.com/office/drawing/2014/main" id="{6D81F329-53BC-C6AD-B2B8-21CB0708DFA9}"/>
              </a:ext>
            </a:extLst>
          </p:cNvPr>
          <p:cNvSpPr/>
          <p:nvPr/>
        </p:nvSpPr>
        <p:spPr>
          <a:xfrm>
            <a:off x="6118400" y="2506223"/>
            <a:ext cx="88089" cy="79537"/>
          </a:xfrm>
          <a:custGeom>
            <a:avLst/>
            <a:gdLst/>
            <a:ahLst/>
            <a:cxnLst/>
            <a:rect l="l" t="t" r="r" b="b"/>
            <a:pathLst>
              <a:path w="2661" h="2660" extrusionOk="0">
                <a:moveTo>
                  <a:pt x="359" y="0"/>
                </a:moveTo>
                <a:lnTo>
                  <a:pt x="300" y="15"/>
                </a:lnTo>
                <a:lnTo>
                  <a:pt x="225" y="30"/>
                </a:lnTo>
                <a:lnTo>
                  <a:pt x="165" y="75"/>
                </a:lnTo>
                <a:lnTo>
                  <a:pt x="105" y="120"/>
                </a:lnTo>
                <a:lnTo>
                  <a:pt x="61" y="164"/>
                </a:lnTo>
                <a:lnTo>
                  <a:pt x="31" y="224"/>
                </a:lnTo>
                <a:lnTo>
                  <a:pt x="16" y="299"/>
                </a:lnTo>
                <a:lnTo>
                  <a:pt x="1" y="374"/>
                </a:lnTo>
                <a:lnTo>
                  <a:pt x="1" y="2301"/>
                </a:lnTo>
                <a:lnTo>
                  <a:pt x="16" y="2375"/>
                </a:lnTo>
                <a:lnTo>
                  <a:pt x="31" y="2435"/>
                </a:lnTo>
                <a:lnTo>
                  <a:pt x="61" y="2510"/>
                </a:lnTo>
                <a:lnTo>
                  <a:pt x="105" y="2555"/>
                </a:lnTo>
                <a:lnTo>
                  <a:pt x="165" y="2600"/>
                </a:lnTo>
                <a:lnTo>
                  <a:pt x="225" y="2629"/>
                </a:lnTo>
                <a:lnTo>
                  <a:pt x="300" y="2659"/>
                </a:lnTo>
                <a:lnTo>
                  <a:pt x="2615" y="2659"/>
                </a:lnTo>
                <a:lnTo>
                  <a:pt x="2645" y="2644"/>
                </a:lnTo>
                <a:lnTo>
                  <a:pt x="2660" y="2629"/>
                </a:lnTo>
                <a:lnTo>
                  <a:pt x="2660" y="2600"/>
                </a:lnTo>
                <a:lnTo>
                  <a:pt x="2660" y="75"/>
                </a:lnTo>
                <a:lnTo>
                  <a:pt x="2660" y="45"/>
                </a:lnTo>
                <a:lnTo>
                  <a:pt x="2645" y="30"/>
                </a:lnTo>
                <a:lnTo>
                  <a:pt x="2615" y="15"/>
                </a:lnTo>
                <a:lnTo>
                  <a:pt x="2600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1" name="Google Shape;1568;p33">
            <a:extLst>
              <a:ext uri="{FF2B5EF4-FFF2-40B4-BE49-F238E27FC236}">
                <a16:creationId xmlns:a16="http://schemas.microsoft.com/office/drawing/2014/main" id="{4C8CE0E8-EDCB-7F73-E53F-A16BC2F81AC0}"/>
              </a:ext>
            </a:extLst>
          </p:cNvPr>
          <p:cNvSpPr/>
          <p:nvPr/>
        </p:nvSpPr>
        <p:spPr>
          <a:xfrm>
            <a:off x="7170807" y="2506223"/>
            <a:ext cx="88057" cy="79537"/>
          </a:xfrm>
          <a:custGeom>
            <a:avLst/>
            <a:gdLst/>
            <a:ahLst/>
            <a:cxnLst/>
            <a:rect l="l" t="t" r="r" b="b"/>
            <a:pathLst>
              <a:path w="2660" h="2660" extrusionOk="0">
                <a:moveTo>
                  <a:pt x="75" y="0"/>
                </a:moveTo>
                <a:lnTo>
                  <a:pt x="45" y="15"/>
                </a:lnTo>
                <a:lnTo>
                  <a:pt x="30" y="30"/>
                </a:lnTo>
                <a:lnTo>
                  <a:pt x="15" y="45"/>
                </a:lnTo>
                <a:lnTo>
                  <a:pt x="0" y="75"/>
                </a:lnTo>
                <a:lnTo>
                  <a:pt x="0" y="2600"/>
                </a:lnTo>
                <a:lnTo>
                  <a:pt x="15" y="2629"/>
                </a:lnTo>
                <a:lnTo>
                  <a:pt x="30" y="2644"/>
                </a:lnTo>
                <a:lnTo>
                  <a:pt x="45" y="2659"/>
                </a:lnTo>
                <a:lnTo>
                  <a:pt x="2376" y="2659"/>
                </a:lnTo>
                <a:lnTo>
                  <a:pt x="2435" y="2629"/>
                </a:lnTo>
                <a:lnTo>
                  <a:pt x="2495" y="2600"/>
                </a:lnTo>
                <a:lnTo>
                  <a:pt x="2555" y="2555"/>
                </a:lnTo>
                <a:lnTo>
                  <a:pt x="2600" y="2510"/>
                </a:lnTo>
                <a:lnTo>
                  <a:pt x="2630" y="2435"/>
                </a:lnTo>
                <a:lnTo>
                  <a:pt x="2645" y="2375"/>
                </a:lnTo>
                <a:lnTo>
                  <a:pt x="2660" y="2301"/>
                </a:lnTo>
                <a:lnTo>
                  <a:pt x="2660" y="374"/>
                </a:lnTo>
                <a:lnTo>
                  <a:pt x="2645" y="299"/>
                </a:lnTo>
                <a:lnTo>
                  <a:pt x="2630" y="224"/>
                </a:lnTo>
                <a:lnTo>
                  <a:pt x="2600" y="164"/>
                </a:lnTo>
                <a:lnTo>
                  <a:pt x="2555" y="120"/>
                </a:lnTo>
                <a:lnTo>
                  <a:pt x="2495" y="75"/>
                </a:lnTo>
                <a:lnTo>
                  <a:pt x="2435" y="30"/>
                </a:lnTo>
                <a:lnTo>
                  <a:pt x="2376" y="15"/>
                </a:lnTo>
                <a:lnTo>
                  <a:pt x="2301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2" name="Google Shape;1569;p33">
            <a:extLst>
              <a:ext uri="{FF2B5EF4-FFF2-40B4-BE49-F238E27FC236}">
                <a16:creationId xmlns:a16="http://schemas.microsoft.com/office/drawing/2014/main" id="{6A8D36BD-0746-8379-D0E7-CB89C252409B}"/>
              </a:ext>
            </a:extLst>
          </p:cNvPr>
          <p:cNvSpPr/>
          <p:nvPr/>
        </p:nvSpPr>
        <p:spPr>
          <a:xfrm>
            <a:off x="7107977" y="2402140"/>
            <a:ext cx="126159" cy="284568"/>
          </a:xfrm>
          <a:custGeom>
            <a:avLst/>
            <a:gdLst/>
            <a:ahLst/>
            <a:cxnLst/>
            <a:rect l="l" t="t" r="r" b="b"/>
            <a:pathLst>
              <a:path w="3811" h="9517" extrusionOk="0">
                <a:moveTo>
                  <a:pt x="1" y="0"/>
                </a:moveTo>
                <a:lnTo>
                  <a:pt x="1" y="9517"/>
                </a:lnTo>
                <a:lnTo>
                  <a:pt x="2765" y="9517"/>
                </a:lnTo>
                <a:lnTo>
                  <a:pt x="2869" y="9502"/>
                </a:lnTo>
                <a:lnTo>
                  <a:pt x="2974" y="9487"/>
                </a:lnTo>
                <a:lnTo>
                  <a:pt x="3079" y="9472"/>
                </a:lnTo>
                <a:lnTo>
                  <a:pt x="3168" y="9427"/>
                </a:lnTo>
                <a:lnTo>
                  <a:pt x="3258" y="9382"/>
                </a:lnTo>
                <a:lnTo>
                  <a:pt x="3347" y="9337"/>
                </a:lnTo>
                <a:lnTo>
                  <a:pt x="3422" y="9278"/>
                </a:lnTo>
                <a:lnTo>
                  <a:pt x="3497" y="9218"/>
                </a:lnTo>
                <a:lnTo>
                  <a:pt x="3572" y="9143"/>
                </a:lnTo>
                <a:lnTo>
                  <a:pt x="3631" y="9053"/>
                </a:lnTo>
                <a:lnTo>
                  <a:pt x="3676" y="8979"/>
                </a:lnTo>
                <a:lnTo>
                  <a:pt x="3721" y="8889"/>
                </a:lnTo>
                <a:lnTo>
                  <a:pt x="3751" y="8785"/>
                </a:lnTo>
                <a:lnTo>
                  <a:pt x="3781" y="8695"/>
                </a:lnTo>
                <a:lnTo>
                  <a:pt x="3796" y="8590"/>
                </a:lnTo>
                <a:lnTo>
                  <a:pt x="3811" y="8486"/>
                </a:lnTo>
                <a:lnTo>
                  <a:pt x="3811" y="1046"/>
                </a:lnTo>
                <a:lnTo>
                  <a:pt x="3796" y="926"/>
                </a:lnTo>
                <a:lnTo>
                  <a:pt x="3781" y="837"/>
                </a:lnTo>
                <a:lnTo>
                  <a:pt x="3751" y="732"/>
                </a:lnTo>
                <a:lnTo>
                  <a:pt x="3721" y="643"/>
                </a:lnTo>
                <a:lnTo>
                  <a:pt x="3676" y="553"/>
                </a:lnTo>
                <a:lnTo>
                  <a:pt x="3631" y="463"/>
                </a:lnTo>
                <a:lnTo>
                  <a:pt x="3572" y="389"/>
                </a:lnTo>
                <a:lnTo>
                  <a:pt x="3497" y="314"/>
                </a:lnTo>
                <a:lnTo>
                  <a:pt x="3422" y="239"/>
                </a:lnTo>
                <a:lnTo>
                  <a:pt x="3347" y="179"/>
                </a:lnTo>
                <a:lnTo>
                  <a:pt x="3258" y="135"/>
                </a:lnTo>
                <a:lnTo>
                  <a:pt x="3168" y="90"/>
                </a:lnTo>
                <a:lnTo>
                  <a:pt x="3079" y="45"/>
                </a:lnTo>
                <a:lnTo>
                  <a:pt x="2974" y="30"/>
                </a:lnTo>
                <a:lnTo>
                  <a:pt x="2869" y="15"/>
                </a:lnTo>
                <a:lnTo>
                  <a:pt x="2765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3" name="Google Shape;1570;p33">
            <a:extLst>
              <a:ext uri="{FF2B5EF4-FFF2-40B4-BE49-F238E27FC236}">
                <a16:creationId xmlns:a16="http://schemas.microsoft.com/office/drawing/2014/main" id="{BB342F44-D247-CFBA-75FE-417F577524AA}"/>
              </a:ext>
            </a:extLst>
          </p:cNvPr>
          <p:cNvSpPr/>
          <p:nvPr/>
        </p:nvSpPr>
        <p:spPr>
          <a:xfrm>
            <a:off x="6143624" y="2402140"/>
            <a:ext cx="125663" cy="284568"/>
          </a:xfrm>
          <a:custGeom>
            <a:avLst/>
            <a:gdLst/>
            <a:ahLst/>
            <a:cxnLst/>
            <a:rect l="l" t="t" r="r" b="b"/>
            <a:pathLst>
              <a:path w="3796" h="9517" extrusionOk="0">
                <a:moveTo>
                  <a:pt x="3795" y="0"/>
                </a:moveTo>
                <a:lnTo>
                  <a:pt x="3556" y="15"/>
                </a:lnTo>
                <a:lnTo>
                  <a:pt x="3302" y="45"/>
                </a:lnTo>
                <a:lnTo>
                  <a:pt x="3063" y="75"/>
                </a:lnTo>
                <a:lnTo>
                  <a:pt x="2824" y="135"/>
                </a:lnTo>
                <a:lnTo>
                  <a:pt x="2585" y="209"/>
                </a:lnTo>
                <a:lnTo>
                  <a:pt x="2346" y="299"/>
                </a:lnTo>
                <a:lnTo>
                  <a:pt x="2122" y="403"/>
                </a:lnTo>
                <a:lnTo>
                  <a:pt x="1898" y="523"/>
                </a:lnTo>
                <a:lnTo>
                  <a:pt x="1689" y="643"/>
                </a:lnTo>
                <a:lnTo>
                  <a:pt x="1480" y="792"/>
                </a:lnTo>
                <a:lnTo>
                  <a:pt x="1286" y="956"/>
                </a:lnTo>
                <a:lnTo>
                  <a:pt x="1106" y="1121"/>
                </a:lnTo>
                <a:lnTo>
                  <a:pt x="867" y="1390"/>
                </a:lnTo>
                <a:lnTo>
                  <a:pt x="643" y="1688"/>
                </a:lnTo>
                <a:lnTo>
                  <a:pt x="464" y="2002"/>
                </a:lnTo>
                <a:lnTo>
                  <a:pt x="374" y="2166"/>
                </a:lnTo>
                <a:lnTo>
                  <a:pt x="300" y="2331"/>
                </a:lnTo>
                <a:lnTo>
                  <a:pt x="225" y="2495"/>
                </a:lnTo>
                <a:lnTo>
                  <a:pt x="165" y="2674"/>
                </a:lnTo>
                <a:lnTo>
                  <a:pt x="120" y="2854"/>
                </a:lnTo>
                <a:lnTo>
                  <a:pt x="75" y="3048"/>
                </a:lnTo>
                <a:lnTo>
                  <a:pt x="46" y="3227"/>
                </a:lnTo>
                <a:lnTo>
                  <a:pt x="16" y="3421"/>
                </a:lnTo>
                <a:lnTo>
                  <a:pt x="1" y="3615"/>
                </a:lnTo>
                <a:lnTo>
                  <a:pt x="1" y="3810"/>
                </a:lnTo>
                <a:lnTo>
                  <a:pt x="1" y="5707"/>
                </a:lnTo>
                <a:lnTo>
                  <a:pt x="16" y="6036"/>
                </a:lnTo>
                <a:lnTo>
                  <a:pt x="46" y="6349"/>
                </a:lnTo>
                <a:lnTo>
                  <a:pt x="120" y="6663"/>
                </a:lnTo>
                <a:lnTo>
                  <a:pt x="210" y="6962"/>
                </a:lnTo>
                <a:lnTo>
                  <a:pt x="329" y="7261"/>
                </a:lnTo>
                <a:lnTo>
                  <a:pt x="464" y="7530"/>
                </a:lnTo>
                <a:lnTo>
                  <a:pt x="628" y="7799"/>
                </a:lnTo>
                <a:lnTo>
                  <a:pt x="807" y="8053"/>
                </a:lnTo>
                <a:lnTo>
                  <a:pt x="1002" y="8277"/>
                </a:lnTo>
                <a:lnTo>
                  <a:pt x="1211" y="8501"/>
                </a:lnTo>
                <a:lnTo>
                  <a:pt x="1450" y="8695"/>
                </a:lnTo>
                <a:lnTo>
                  <a:pt x="1704" y="8874"/>
                </a:lnTo>
                <a:lnTo>
                  <a:pt x="1958" y="9039"/>
                </a:lnTo>
                <a:lnTo>
                  <a:pt x="2242" y="9173"/>
                </a:lnTo>
                <a:lnTo>
                  <a:pt x="2526" y="9293"/>
                </a:lnTo>
                <a:lnTo>
                  <a:pt x="2824" y="9382"/>
                </a:lnTo>
                <a:lnTo>
                  <a:pt x="3063" y="9442"/>
                </a:lnTo>
                <a:lnTo>
                  <a:pt x="3302" y="9487"/>
                </a:lnTo>
                <a:lnTo>
                  <a:pt x="3556" y="9502"/>
                </a:lnTo>
                <a:lnTo>
                  <a:pt x="3795" y="9517"/>
                </a:lnTo>
                <a:lnTo>
                  <a:pt x="3795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4" name="Google Shape;1571;p33">
            <a:extLst>
              <a:ext uri="{FF2B5EF4-FFF2-40B4-BE49-F238E27FC236}">
                <a16:creationId xmlns:a16="http://schemas.microsoft.com/office/drawing/2014/main" id="{FA109C41-34D0-95C3-6187-D05EDAA80555}"/>
              </a:ext>
            </a:extLst>
          </p:cNvPr>
          <p:cNvSpPr/>
          <p:nvPr/>
        </p:nvSpPr>
        <p:spPr>
          <a:xfrm>
            <a:off x="6400801" y="2368622"/>
            <a:ext cx="150854" cy="171124"/>
          </a:xfrm>
          <a:custGeom>
            <a:avLst/>
            <a:gdLst/>
            <a:ahLst/>
            <a:cxnLst/>
            <a:rect l="l" t="t" r="r" b="b"/>
            <a:pathLst>
              <a:path w="4557" h="5723" extrusionOk="0">
                <a:moveTo>
                  <a:pt x="2271" y="1"/>
                </a:moveTo>
                <a:lnTo>
                  <a:pt x="2047" y="16"/>
                </a:lnTo>
                <a:lnTo>
                  <a:pt x="1823" y="60"/>
                </a:lnTo>
                <a:lnTo>
                  <a:pt x="1599" y="105"/>
                </a:lnTo>
                <a:lnTo>
                  <a:pt x="1390" y="180"/>
                </a:lnTo>
                <a:lnTo>
                  <a:pt x="1196" y="285"/>
                </a:lnTo>
                <a:lnTo>
                  <a:pt x="1001" y="404"/>
                </a:lnTo>
                <a:lnTo>
                  <a:pt x="837" y="524"/>
                </a:lnTo>
                <a:lnTo>
                  <a:pt x="673" y="673"/>
                </a:lnTo>
                <a:lnTo>
                  <a:pt x="523" y="837"/>
                </a:lnTo>
                <a:lnTo>
                  <a:pt x="389" y="1017"/>
                </a:lnTo>
                <a:lnTo>
                  <a:pt x="284" y="1196"/>
                </a:lnTo>
                <a:lnTo>
                  <a:pt x="180" y="1405"/>
                </a:lnTo>
                <a:lnTo>
                  <a:pt x="105" y="1614"/>
                </a:lnTo>
                <a:lnTo>
                  <a:pt x="45" y="1823"/>
                </a:lnTo>
                <a:lnTo>
                  <a:pt x="15" y="2047"/>
                </a:lnTo>
                <a:lnTo>
                  <a:pt x="0" y="2286"/>
                </a:lnTo>
                <a:lnTo>
                  <a:pt x="0" y="3452"/>
                </a:lnTo>
                <a:lnTo>
                  <a:pt x="15" y="3691"/>
                </a:lnTo>
                <a:lnTo>
                  <a:pt x="45" y="3915"/>
                </a:lnTo>
                <a:lnTo>
                  <a:pt x="105" y="4124"/>
                </a:lnTo>
                <a:lnTo>
                  <a:pt x="180" y="4333"/>
                </a:lnTo>
                <a:lnTo>
                  <a:pt x="284" y="4542"/>
                </a:lnTo>
                <a:lnTo>
                  <a:pt x="389" y="4722"/>
                </a:lnTo>
                <a:lnTo>
                  <a:pt x="523" y="4901"/>
                </a:lnTo>
                <a:lnTo>
                  <a:pt x="673" y="5065"/>
                </a:lnTo>
                <a:lnTo>
                  <a:pt x="837" y="5215"/>
                </a:lnTo>
                <a:lnTo>
                  <a:pt x="1001" y="5334"/>
                </a:lnTo>
                <a:lnTo>
                  <a:pt x="1196" y="5454"/>
                </a:lnTo>
                <a:lnTo>
                  <a:pt x="1390" y="5543"/>
                </a:lnTo>
                <a:lnTo>
                  <a:pt x="1599" y="5618"/>
                </a:lnTo>
                <a:lnTo>
                  <a:pt x="1823" y="5678"/>
                </a:lnTo>
                <a:lnTo>
                  <a:pt x="2047" y="5723"/>
                </a:lnTo>
                <a:lnTo>
                  <a:pt x="2510" y="5723"/>
                </a:lnTo>
                <a:lnTo>
                  <a:pt x="2734" y="5678"/>
                </a:lnTo>
                <a:lnTo>
                  <a:pt x="2958" y="5618"/>
                </a:lnTo>
                <a:lnTo>
                  <a:pt x="3168" y="5543"/>
                </a:lnTo>
                <a:lnTo>
                  <a:pt x="3362" y="5454"/>
                </a:lnTo>
                <a:lnTo>
                  <a:pt x="3541" y="5334"/>
                </a:lnTo>
                <a:lnTo>
                  <a:pt x="3720" y="5215"/>
                </a:lnTo>
                <a:lnTo>
                  <a:pt x="3885" y="5065"/>
                </a:lnTo>
                <a:lnTo>
                  <a:pt x="4034" y="4901"/>
                </a:lnTo>
                <a:lnTo>
                  <a:pt x="4169" y="4722"/>
                </a:lnTo>
                <a:lnTo>
                  <a:pt x="4273" y="4542"/>
                </a:lnTo>
                <a:lnTo>
                  <a:pt x="4378" y="4333"/>
                </a:lnTo>
                <a:lnTo>
                  <a:pt x="4452" y="4124"/>
                </a:lnTo>
                <a:lnTo>
                  <a:pt x="4512" y="3915"/>
                </a:lnTo>
                <a:lnTo>
                  <a:pt x="4542" y="3691"/>
                </a:lnTo>
                <a:lnTo>
                  <a:pt x="4557" y="3452"/>
                </a:lnTo>
                <a:lnTo>
                  <a:pt x="4557" y="2286"/>
                </a:lnTo>
                <a:lnTo>
                  <a:pt x="4542" y="2047"/>
                </a:lnTo>
                <a:lnTo>
                  <a:pt x="4512" y="1823"/>
                </a:lnTo>
                <a:lnTo>
                  <a:pt x="4452" y="1614"/>
                </a:lnTo>
                <a:lnTo>
                  <a:pt x="4378" y="1405"/>
                </a:lnTo>
                <a:lnTo>
                  <a:pt x="4273" y="1196"/>
                </a:lnTo>
                <a:lnTo>
                  <a:pt x="4169" y="1017"/>
                </a:lnTo>
                <a:lnTo>
                  <a:pt x="4034" y="837"/>
                </a:lnTo>
                <a:lnTo>
                  <a:pt x="3885" y="673"/>
                </a:lnTo>
                <a:lnTo>
                  <a:pt x="3720" y="524"/>
                </a:lnTo>
                <a:lnTo>
                  <a:pt x="3541" y="404"/>
                </a:lnTo>
                <a:lnTo>
                  <a:pt x="3362" y="285"/>
                </a:lnTo>
                <a:lnTo>
                  <a:pt x="3168" y="180"/>
                </a:lnTo>
                <a:lnTo>
                  <a:pt x="2958" y="105"/>
                </a:lnTo>
                <a:lnTo>
                  <a:pt x="2734" y="60"/>
                </a:lnTo>
                <a:lnTo>
                  <a:pt x="2510" y="16"/>
                </a:lnTo>
                <a:lnTo>
                  <a:pt x="2271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5" name="Google Shape;1572;p33">
            <a:extLst>
              <a:ext uri="{FF2B5EF4-FFF2-40B4-BE49-F238E27FC236}">
                <a16:creationId xmlns:a16="http://schemas.microsoft.com/office/drawing/2014/main" id="{0815AFFD-4E52-C864-84C5-02D5CE4E0645}"/>
              </a:ext>
            </a:extLst>
          </p:cNvPr>
          <p:cNvSpPr/>
          <p:nvPr/>
        </p:nvSpPr>
        <p:spPr>
          <a:xfrm>
            <a:off x="6419603" y="2385606"/>
            <a:ext cx="113282" cy="137604"/>
          </a:xfrm>
          <a:custGeom>
            <a:avLst/>
            <a:gdLst/>
            <a:ahLst/>
            <a:cxnLst/>
            <a:rect l="l" t="t" r="r" b="b"/>
            <a:pathLst>
              <a:path w="3422" h="4602" extrusionOk="0">
                <a:moveTo>
                  <a:pt x="1703" y="0"/>
                </a:moveTo>
                <a:lnTo>
                  <a:pt x="1539" y="15"/>
                </a:lnTo>
                <a:lnTo>
                  <a:pt x="1360" y="30"/>
                </a:lnTo>
                <a:lnTo>
                  <a:pt x="1195" y="75"/>
                </a:lnTo>
                <a:lnTo>
                  <a:pt x="1046" y="135"/>
                </a:lnTo>
                <a:lnTo>
                  <a:pt x="896" y="210"/>
                </a:lnTo>
                <a:lnTo>
                  <a:pt x="747" y="299"/>
                </a:lnTo>
                <a:lnTo>
                  <a:pt x="613" y="389"/>
                </a:lnTo>
                <a:lnTo>
                  <a:pt x="493" y="508"/>
                </a:lnTo>
                <a:lnTo>
                  <a:pt x="388" y="628"/>
                </a:lnTo>
                <a:lnTo>
                  <a:pt x="284" y="762"/>
                </a:lnTo>
                <a:lnTo>
                  <a:pt x="194" y="897"/>
                </a:lnTo>
                <a:lnTo>
                  <a:pt x="135" y="1046"/>
                </a:lnTo>
                <a:lnTo>
                  <a:pt x="75" y="1210"/>
                </a:lnTo>
                <a:lnTo>
                  <a:pt x="30" y="1375"/>
                </a:lnTo>
                <a:lnTo>
                  <a:pt x="0" y="1539"/>
                </a:lnTo>
                <a:lnTo>
                  <a:pt x="0" y="1718"/>
                </a:lnTo>
                <a:lnTo>
                  <a:pt x="0" y="2884"/>
                </a:lnTo>
                <a:lnTo>
                  <a:pt x="0" y="3063"/>
                </a:lnTo>
                <a:lnTo>
                  <a:pt x="30" y="3227"/>
                </a:lnTo>
                <a:lnTo>
                  <a:pt x="75" y="3392"/>
                </a:lnTo>
                <a:lnTo>
                  <a:pt x="135" y="3556"/>
                </a:lnTo>
                <a:lnTo>
                  <a:pt x="194" y="3705"/>
                </a:lnTo>
                <a:lnTo>
                  <a:pt x="284" y="3840"/>
                </a:lnTo>
                <a:lnTo>
                  <a:pt x="388" y="3974"/>
                </a:lnTo>
                <a:lnTo>
                  <a:pt x="493" y="4094"/>
                </a:lnTo>
                <a:lnTo>
                  <a:pt x="613" y="4213"/>
                </a:lnTo>
                <a:lnTo>
                  <a:pt x="747" y="4303"/>
                </a:lnTo>
                <a:lnTo>
                  <a:pt x="896" y="4393"/>
                </a:lnTo>
                <a:lnTo>
                  <a:pt x="1046" y="4467"/>
                </a:lnTo>
                <a:lnTo>
                  <a:pt x="1195" y="4527"/>
                </a:lnTo>
                <a:lnTo>
                  <a:pt x="1360" y="4572"/>
                </a:lnTo>
                <a:lnTo>
                  <a:pt x="1539" y="4587"/>
                </a:lnTo>
                <a:lnTo>
                  <a:pt x="1703" y="4602"/>
                </a:lnTo>
                <a:lnTo>
                  <a:pt x="1882" y="4587"/>
                </a:lnTo>
                <a:lnTo>
                  <a:pt x="2047" y="4572"/>
                </a:lnTo>
                <a:lnTo>
                  <a:pt x="2211" y="4527"/>
                </a:lnTo>
                <a:lnTo>
                  <a:pt x="2375" y="4467"/>
                </a:lnTo>
                <a:lnTo>
                  <a:pt x="2525" y="4393"/>
                </a:lnTo>
                <a:lnTo>
                  <a:pt x="2674" y="4303"/>
                </a:lnTo>
                <a:lnTo>
                  <a:pt x="2794" y="4213"/>
                </a:lnTo>
                <a:lnTo>
                  <a:pt x="2928" y="4094"/>
                </a:lnTo>
                <a:lnTo>
                  <a:pt x="3033" y="3974"/>
                </a:lnTo>
                <a:lnTo>
                  <a:pt x="3137" y="3840"/>
                </a:lnTo>
                <a:lnTo>
                  <a:pt x="3212" y="3705"/>
                </a:lnTo>
                <a:lnTo>
                  <a:pt x="3287" y="3556"/>
                </a:lnTo>
                <a:lnTo>
                  <a:pt x="3347" y="3392"/>
                </a:lnTo>
                <a:lnTo>
                  <a:pt x="3391" y="3227"/>
                </a:lnTo>
                <a:lnTo>
                  <a:pt x="3421" y="3063"/>
                </a:lnTo>
                <a:lnTo>
                  <a:pt x="3421" y="2884"/>
                </a:lnTo>
                <a:lnTo>
                  <a:pt x="3421" y="1718"/>
                </a:lnTo>
                <a:lnTo>
                  <a:pt x="3421" y="1539"/>
                </a:lnTo>
                <a:lnTo>
                  <a:pt x="3391" y="1375"/>
                </a:lnTo>
                <a:lnTo>
                  <a:pt x="3347" y="1210"/>
                </a:lnTo>
                <a:lnTo>
                  <a:pt x="3287" y="1046"/>
                </a:lnTo>
                <a:lnTo>
                  <a:pt x="3212" y="897"/>
                </a:lnTo>
                <a:lnTo>
                  <a:pt x="3137" y="762"/>
                </a:lnTo>
                <a:lnTo>
                  <a:pt x="3033" y="628"/>
                </a:lnTo>
                <a:lnTo>
                  <a:pt x="2928" y="508"/>
                </a:lnTo>
                <a:lnTo>
                  <a:pt x="2794" y="389"/>
                </a:lnTo>
                <a:lnTo>
                  <a:pt x="2674" y="299"/>
                </a:lnTo>
                <a:lnTo>
                  <a:pt x="2525" y="210"/>
                </a:lnTo>
                <a:lnTo>
                  <a:pt x="2375" y="135"/>
                </a:lnTo>
                <a:lnTo>
                  <a:pt x="2211" y="75"/>
                </a:lnTo>
                <a:lnTo>
                  <a:pt x="2047" y="30"/>
                </a:lnTo>
                <a:lnTo>
                  <a:pt x="1882" y="15"/>
                </a:lnTo>
                <a:lnTo>
                  <a:pt x="1703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6" name="Google Shape;1573;p33">
            <a:extLst>
              <a:ext uri="{FF2B5EF4-FFF2-40B4-BE49-F238E27FC236}">
                <a16:creationId xmlns:a16="http://schemas.microsoft.com/office/drawing/2014/main" id="{42DDBD08-B9C0-92D0-C6EF-D1B11AF62C58}"/>
              </a:ext>
            </a:extLst>
          </p:cNvPr>
          <p:cNvSpPr/>
          <p:nvPr/>
        </p:nvSpPr>
        <p:spPr>
          <a:xfrm>
            <a:off x="6437877" y="2402140"/>
            <a:ext cx="76701" cy="104116"/>
          </a:xfrm>
          <a:custGeom>
            <a:avLst/>
            <a:gdLst/>
            <a:ahLst/>
            <a:cxnLst/>
            <a:rect l="l" t="t" r="r" b="b"/>
            <a:pathLst>
              <a:path w="2317" h="3482" extrusionOk="0">
                <a:moveTo>
                  <a:pt x="1151" y="0"/>
                </a:moveTo>
                <a:lnTo>
                  <a:pt x="1032" y="15"/>
                </a:lnTo>
                <a:lnTo>
                  <a:pt x="927" y="30"/>
                </a:lnTo>
                <a:lnTo>
                  <a:pt x="808" y="60"/>
                </a:lnTo>
                <a:lnTo>
                  <a:pt x="703" y="90"/>
                </a:lnTo>
                <a:lnTo>
                  <a:pt x="613" y="150"/>
                </a:lnTo>
                <a:lnTo>
                  <a:pt x="509" y="209"/>
                </a:lnTo>
                <a:lnTo>
                  <a:pt x="419" y="269"/>
                </a:lnTo>
                <a:lnTo>
                  <a:pt x="344" y="344"/>
                </a:lnTo>
                <a:lnTo>
                  <a:pt x="270" y="433"/>
                </a:lnTo>
                <a:lnTo>
                  <a:pt x="195" y="523"/>
                </a:lnTo>
                <a:lnTo>
                  <a:pt x="135" y="613"/>
                </a:lnTo>
                <a:lnTo>
                  <a:pt x="90" y="717"/>
                </a:lnTo>
                <a:lnTo>
                  <a:pt x="46" y="822"/>
                </a:lnTo>
                <a:lnTo>
                  <a:pt x="31" y="926"/>
                </a:lnTo>
                <a:lnTo>
                  <a:pt x="1" y="1046"/>
                </a:lnTo>
                <a:lnTo>
                  <a:pt x="1" y="1165"/>
                </a:lnTo>
                <a:lnTo>
                  <a:pt x="1" y="2331"/>
                </a:lnTo>
                <a:lnTo>
                  <a:pt x="16" y="2480"/>
                </a:lnTo>
                <a:lnTo>
                  <a:pt x="46" y="2629"/>
                </a:lnTo>
                <a:lnTo>
                  <a:pt x="90" y="2779"/>
                </a:lnTo>
                <a:lnTo>
                  <a:pt x="150" y="2898"/>
                </a:lnTo>
                <a:lnTo>
                  <a:pt x="240" y="3033"/>
                </a:lnTo>
                <a:lnTo>
                  <a:pt x="329" y="3137"/>
                </a:lnTo>
                <a:lnTo>
                  <a:pt x="449" y="3242"/>
                </a:lnTo>
                <a:lnTo>
                  <a:pt x="569" y="3332"/>
                </a:lnTo>
                <a:lnTo>
                  <a:pt x="703" y="3391"/>
                </a:lnTo>
                <a:lnTo>
                  <a:pt x="852" y="3451"/>
                </a:lnTo>
                <a:lnTo>
                  <a:pt x="1002" y="3481"/>
                </a:lnTo>
                <a:lnTo>
                  <a:pt x="1271" y="3481"/>
                </a:lnTo>
                <a:lnTo>
                  <a:pt x="1390" y="3466"/>
                </a:lnTo>
                <a:lnTo>
                  <a:pt x="1495" y="3436"/>
                </a:lnTo>
                <a:lnTo>
                  <a:pt x="1599" y="3391"/>
                </a:lnTo>
                <a:lnTo>
                  <a:pt x="1704" y="3347"/>
                </a:lnTo>
                <a:lnTo>
                  <a:pt x="1809" y="3287"/>
                </a:lnTo>
                <a:lnTo>
                  <a:pt x="1898" y="3227"/>
                </a:lnTo>
                <a:lnTo>
                  <a:pt x="1973" y="3152"/>
                </a:lnTo>
                <a:lnTo>
                  <a:pt x="2048" y="3063"/>
                </a:lnTo>
                <a:lnTo>
                  <a:pt x="2107" y="2973"/>
                </a:lnTo>
                <a:lnTo>
                  <a:pt x="2167" y="2883"/>
                </a:lnTo>
                <a:lnTo>
                  <a:pt x="2227" y="2779"/>
                </a:lnTo>
                <a:lnTo>
                  <a:pt x="2257" y="2674"/>
                </a:lnTo>
                <a:lnTo>
                  <a:pt x="2287" y="2570"/>
                </a:lnTo>
                <a:lnTo>
                  <a:pt x="2302" y="2450"/>
                </a:lnTo>
                <a:lnTo>
                  <a:pt x="2316" y="2331"/>
                </a:lnTo>
                <a:lnTo>
                  <a:pt x="2316" y="1165"/>
                </a:lnTo>
                <a:lnTo>
                  <a:pt x="2302" y="986"/>
                </a:lnTo>
                <a:lnTo>
                  <a:pt x="2257" y="822"/>
                </a:lnTo>
                <a:lnTo>
                  <a:pt x="2212" y="672"/>
                </a:lnTo>
                <a:lnTo>
                  <a:pt x="2122" y="538"/>
                </a:lnTo>
                <a:lnTo>
                  <a:pt x="2048" y="433"/>
                </a:lnTo>
                <a:lnTo>
                  <a:pt x="1973" y="344"/>
                </a:lnTo>
                <a:lnTo>
                  <a:pt x="1898" y="269"/>
                </a:lnTo>
                <a:lnTo>
                  <a:pt x="1809" y="209"/>
                </a:lnTo>
                <a:lnTo>
                  <a:pt x="1704" y="150"/>
                </a:lnTo>
                <a:lnTo>
                  <a:pt x="1599" y="90"/>
                </a:lnTo>
                <a:lnTo>
                  <a:pt x="1495" y="60"/>
                </a:lnTo>
                <a:lnTo>
                  <a:pt x="1390" y="30"/>
                </a:lnTo>
                <a:lnTo>
                  <a:pt x="1271" y="15"/>
                </a:lnTo>
                <a:lnTo>
                  <a:pt x="11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7" name="Google Shape;1574;p33">
            <a:extLst>
              <a:ext uri="{FF2B5EF4-FFF2-40B4-BE49-F238E27FC236}">
                <a16:creationId xmlns:a16="http://schemas.microsoft.com/office/drawing/2014/main" id="{289D36F6-7BDE-CDF3-583A-B5F0BD669AA1}"/>
              </a:ext>
            </a:extLst>
          </p:cNvPr>
          <p:cNvSpPr/>
          <p:nvPr/>
        </p:nvSpPr>
        <p:spPr>
          <a:xfrm>
            <a:off x="6442842" y="2418197"/>
            <a:ext cx="71736" cy="88059"/>
          </a:xfrm>
          <a:custGeom>
            <a:avLst/>
            <a:gdLst/>
            <a:ahLst/>
            <a:cxnLst/>
            <a:rect l="l" t="t" r="r" b="b"/>
            <a:pathLst>
              <a:path w="2167" h="2945" extrusionOk="0">
                <a:moveTo>
                  <a:pt x="1972" y="1"/>
                </a:moveTo>
                <a:lnTo>
                  <a:pt x="0" y="2361"/>
                </a:lnTo>
                <a:lnTo>
                  <a:pt x="90" y="2496"/>
                </a:lnTo>
                <a:lnTo>
                  <a:pt x="179" y="2600"/>
                </a:lnTo>
                <a:lnTo>
                  <a:pt x="299" y="2705"/>
                </a:lnTo>
                <a:lnTo>
                  <a:pt x="419" y="2795"/>
                </a:lnTo>
                <a:lnTo>
                  <a:pt x="553" y="2854"/>
                </a:lnTo>
                <a:lnTo>
                  <a:pt x="702" y="2914"/>
                </a:lnTo>
                <a:lnTo>
                  <a:pt x="852" y="2944"/>
                </a:lnTo>
                <a:lnTo>
                  <a:pt x="1121" y="2944"/>
                </a:lnTo>
                <a:lnTo>
                  <a:pt x="1240" y="2929"/>
                </a:lnTo>
                <a:lnTo>
                  <a:pt x="1345" y="2899"/>
                </a:lnTo>
                <a:lnTo>
                  <a:pt x="1449" y="2854"/>
                </a:lnTo>
                <a:lnTo>
                  <a:pt x="1554" y="2810"/>
                </a:lnTo>
                <a:lnTo>
                  <a:pt x="1659" y="2750"/>
                </a:lnTo>
                <a:lnTo>
                  <a:pt x="1748" y="2690"/>
                </a:lnTo>
                <a:lnTo>
                  <a:pt x="1823" y="2615"/>
                </a:lnTo>
                <a:lnTo>
                  <a:pt x="1898" y="2526"/>
                </a:lnTo>
                <a:lnTo>
                  <a:pt x="1957" y="2436"/>
                </a:lnTo>
                <a:lnTo>
                  <a:pt x="2017" y="2346"/>
                </a:lnTo>
                <a:lnTo>
                  <a:pt x="2077" y="2242"/>
                </a:lnTo>
                <a:lnTo>
                  <a:pt x="2107" y="2137"/>
                </a:lnTo>
                <a:lnTo>
                  <a:pt x="2137" y="2033"/>
                </a:lnTo>
                <a:lnTo>
                  <a:pt x="2152" y="1913"/>
                </a:lnTo>
                <a:lnTo>
                  <a:pt x="2166" y="1794"/>
                </a:lnTo>
                <a:lnTo>
                  <a:pt x="2166" y="628"/>
                </a:lnTo>
                <a:lnTo>
                  <a:pt x="2152" y="449"/>
                </a:lnTo>
                <a:lnTo>
                  <a:pt x="2107" y="285"/>
                </a:lnTo>
                <a:lnTo>
                  <a:pt x="2062" y="135"/>
                </a:lnTo>
                <a:lnTo>
                  <a:pt x="1972" y="1"/>
                </a:lnTo>
                <a:close/>
              </a:path>
            </a:pathLst>
          </a:custGeom>
          <a:solidFill>
            <a:srgbClr val="DEDB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8" name="Google Shape;1575;p33">
            <a:extLst>
              <a:ext uri="{FF2B5EF4-FFF2-40B4-BE49-F238E27FC236}">
                <a16:creationId xmlns:a16="http://schemas.microsoft.com/office/drawing/2014/main" id="{35508F0A-F54A-F091-DAD0-7C61AA63A912}"/>
              </a:ext>
            </a:extLst>
          </p:cNvPr>
          <p:cNvSpPr/>
          <p:nvPr/>
        </p:nvSpPr>
        <p:spPr>
          <a:xfrm>
            <a:off x="6829086" y="2368622"/>
            <a:ext cx="150357" cy="171124"/>
          </a:xfrm>
          <a:custGeom>
            <a:avLst/>
            <a:gdLst/>
            <a:ahLst/>
            <a:cxnLst/>
            <a:rect l="l" t="t" r="r" b="b"/>
            <a:pathLst>
              <a:path w="4542" h="5723" extrusionOk="0">
                <a:moveTo>
                  <a:pt x="2271" y="1"/>
                </a:moveTo>
                <a:lnTo>
                  <a:pt x="2032" y="16"/>
                </a:lnTo>
                <a:lnTo>
                  <a:pt x="1808" y="60"/>
                </a:lnTo>
                <a:lnTo>
                  <a:pt x="1599" y="105"/>
                </a:lnTo>
                <a:lnTo>
                  <a:pt x="1389" y="180"/>
                </a:lnTo>
                <a:lnTo>
                  <a:pt x="1180" y="285"/>
                </a:lnTo>
                <a:lnTo>
                  <a:pt x="1001" y="404"/>
                </a:lnTo>
                <a:lnTo>
                  <a:pt x="822" y="524"/>
                </a:lnTo>
                <a:lnTo>
                  <a:pt x="657" y="673"/>
                </a:lnTo>
                <a:lnTo>
                  <a:pt x="508" y="837"/>
                </a:lnTo>
                <a:lnTo>
                  <a:pt x="388" y="1017"/>
                </a:lnTo>
                <a:lnTo>
                  <a:pt x="269" y="1196"/>
                </a:lnTo>
                <a:lnTo>
                  <a:pt x="164" y="1405"/>
                </a:lnTo>
                <a:lnTo>
                  <a:pt x="90" y="1614"/>
                </a:lnTo>
                <a:lnTo>
                  <a:pt x="45" y="1823"/>
                </a:lnTo>
                <a:lnTo>
                  <a:pt x="0" y="2047"/>
                </a:lnTo>
                <a:lnTo>
                  <a:pt x="0" y="2286"/>
                </a:lnTo>
                <a:lnTo>
                  <a:pt x="0" y="3452"/>
                </a:lnTo>
                <a:lnTo>
                  <a:pt x="0" y="3691"/>
                </a:lnTo>
                <a:lnTo>
                  <a:pt x="45" y="3915"/>
                </a:lnTo>
                <a:lnTo>
                  <a:pt x="90" y="4124"/>
                </a:lnTo>
                <a:lnTo>
                  <a:pt x="164" y="4333"/>
                </a:lnTo>
                <a:lnTo>
                  <a:pt x="269" y="4542"/>
                </a:lnTo>
                <a:lnTo>
                  <a:pt x="388" y="4722"/>
                </a:lnTo>
                <a:lnTo>
                  <a:pt x="508" y="4901"/>
                </a:lnTo>
                <a:lnTo>
                  <a:pt x="657" y="5065"/>
                </a:lnTo>
                <a:lnTo>
                  <a:pt x="822" y="5215"/>
                </a:lnTo>
                <a:lnTo>
                  <a:pt x="1001" y="5334"/>
                </a:lnTo>
                <a:lnTo>
                  <a:pt x="1180" y="5454"/>
                </a:lnTo>
                <a:lnTo>
                  <a:pt x="1389" y="5543"/>
                </a:lnTo>
                <a:lnTo>
                  <a:pt x="1599" y="5618"/>
                </a:lnTo>
                <a:lnTo>
                  <a:pt x="1808" y="5678"/>
                </a:lnTo>
                <a:lnTo>
                  <a:pt x="2032" y="5723"/>
                </a:lnTo>
                <a:lnTo>
                  <a:pt x="2495" y="5723"/>
                </a:lnTo>
                <a:lnTo>
                  <a:pt x="2719" y="5678"/>
                </a:lnTo>
                <a:lnTo>
                  <a:pt x="2943" y="5618"/>
                </a:lnTo>
                <a:lnTo>
                  <a:pt x="3152" y="5543"/>
                </a:lnTo>
                <a:lnTo>
                  <a:pt x="3347" y="5454"/>
                </a:lnTo>
                <a:lnTo>
                  <a:pt x="3541" y="5334"/>
                </a:lnTo>
                <a:lnTo>
                  <a:pt x="3720" y="5215"/>
                </a:lnTo>
                <a:lnTo>
                  <a:pt x="3869" y="5065"/>
                </a:lnTo>
                <a:lnTo>
                  <a:pt x="4019" y="4901"/>
                </a:lnTo>
                <a:lnTo>
                  <a:pt x="4153" y="4722"/>
                </a:lnTo>
                <a:lnTo>
                  <a:pt x="4273" y="4542"/>
                </a:lnTo>
                <a:lnTo>
                  <a:pt x="4362" y="4333"/>
                </a:lnTo>
                <a:lnTo>
                  <a:pt x="4437" y="4124"/>
                </a:lnTo>
                <a:lnTo>
                  <a:pt x="4497" y="3915"/>
                </a:lnTo>
                <a:lnTo>
                  <a:pt x="4527" y="3691"/>
                </a:lnTo>
                <a:lnTo>
                  <a:pt x="4542" y="3452"/>
                </a:lnTo>
                <a:lnTo>
                  <a:pt x="4542" y="2286"/>
                </a:lnTo>
                <a:lnTo>
                  <a:pt x="4527" y="2047"/>
                </a:lnTo>
                <a:lnTo>
                  <a:pt x="4497" y="1823"/>
                </a:lnTo>
                <a:lnTo>
                  <a:pt x="4437" y="1614"/>
                </a:lnTo>
                <a:lnTo>
                  <a:pt x="4362" y="1405"/>
                </a:lnTo>
                <a:lnTo>
                  <a:pt x="4273" y="1196"/>
                </a:lnTo>
                <a:lnTo>
                  <a:pt x="4153" y="1017"/>
                </a:lnTo>
                <a:lnTo>
                  <a:pt x="4019" y="837"/>
                </a:lnTo>
                <a:lnTo>
                  <a:pt x="3869" y="673"/>
                </a:lnTo>
                <a:lnTo>
                  <a:pt x="3720" y="524"/>
                </a:lnTo>
                <a:lnTo>
                  <a:pt x="3541" y="404"/>
                </a:lnTo>
                <a:lnTo>
                  <a:pt x="3347" y="285"/>
                </a:lnTo>
                <a:lnTo>
                  <a:pt x="3152" y="180"/>
                </a:lnTo>
                <a:lnTo>
                  <a:pt x="2943" y="105"/>
                </a:lnTo>
                <a:lnTo>
                  <a:pt x="2719" y="60"/>
                </a:lnTo>
                <a:lnTo>
                  <a:pt x="2495" y="16"/>
                </a:lnTo>
                <a:lnTo>
                  <a:pt x="2271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9" name="Google Shape;1576;p33">
            <a:extLst>
              <a:ext uri="{FF2B5EF4-FFF2-40B4-BE49-F238E27FC236}">
                <a16:creationId xmlns:a16="http://schemas.microsoft.com/office/drawing/2014/main" id="{BBC1E869-5CC9-0730-4947-541643895205}"/>
              </a:ext>
            </a:extLst>
          </p:cNvPr>
          <p:cNvSpPr/>
          <p:nvPr/>
        </p:nvSpPr>
        <p:spPr>
          <a:xfrm>
            <a:off x="6847358" y="2385606"/>
            <a:ext cx="113778" cy="137604"/>
          </a:xfrm>
          <a:custGeom>
            <a:avLst/>
            <a:gdLst/>
            <a:ahLst/>
            <a:cxnLst/>
            <a:rect l="l" t="t" r="r" b="b"/>
            <a:pathLst>
              <a:path w="3437" h="4602" extrusionOk="0">
                <a:moveTo>
                  <a:pt x="1719" y="0"/>
                </a:moveTo>
                <a:lnTo>
                  <a:pt x="1540" y="15"/>
                </a:lnTo>
                <a:lnTo>
                  <a:pt x="1375" y="30"/>
                </a:lnTo>
                <a:lnTo>
                  <a:pt x="1211" y="75"/>
                </a:lnTo>
                <a:lnTo>
                  <a:pt x="1047" y="135"/>
                </a:lnTo>
                <a:lnTo>
                  <a:pt x="897" y="210"/>
                </a:lnTo>
                <a:lnTo>
                  <a:pt x="763" y="299"/>
                </a:lnTo>
                <a:lnTo>
                  <a:pt x="628" y="389"/>
                </a:lnTo>
                <a:lnTo>
                  <a:pt x="509" y="508"/>
                </a:lnTo>
                <a:lnTo>
                  <a:pt x="389" y="628"/>
                </a:lnTo>
                <a:lnTo>
                  <a:pt x="300" y="762"/>
                </a:lnTo>
                <a:lnTo>
                  <a:pt x="210" y="897"/>
                </a:lnTo>
                <a:lnTo>
                  <a:pt x="135" y="1046"/>
                </a:lnTo>
                <a:lnTo>
                  <a:pt x="76" y="1210"/>
                </a:lnTo>
                <a:lnTo>
                  <a:pt x="31" y="1375"/>
                </a:lnTo>
                <a:lnTo>
                  <a:pt x="16" y="1539"/>
                </a:lnTo>
                <a:lnTo>
                  <a:pt x="1" y="1718"/>
                </a:lnTo>
                <a:lnTo>
                  <a:pt x="1" y="2884"/>
                </a:lnTo>
                <a:lnTo>
                  <a:pt x="16" y="3063"/>
                </a:lnTo>
                <a:lnTo>
                  <a:pt x="31" y="3227"/>
                </a:lnTo>
                <a:lnTo>
                  <a:pt x="76" y="3392"/>
                </a:lnTo>
                <a:lnTo>
                  <a:pt x="135" y="3556"/>
                </a:lnTo>
                <a:lnTo>
                  <a:pt x="210" y="3705"/>
                </a:lnTo>
                <a:lnTo>
                  <a:pt x="300" y="3840"/>
                </a:lnTo>
                <a:lnTo>
                  <a:pt x="389" y="3974"/>
                </a:lnTo>
                <a:lnTo>
                  <a:pt x="509" y="4094"/>
                </a:lnTo>
                <a:lnTo>
                  <a:pt x="628" y="4213"/>
                </a:lnTo>
                <a:lnTo>
                  <a:pt x="763" y="4303"/>
                </a:lnTo>
                <a:lnTo>
                  <a:pt x="897" y="4393"/>
                </a:lnTo>
                <a:lnTo>
                  <a:pt x="1047" y="4467"/>
                </a:lnTo>
                <a:lnTo>
                  <a:pt x="1211" y="4527"/>
                </a:lnTo>
                <a:lnTo>
                  <a:pt x="1375" y="4572"/>
                </a:lnTo>
                <a:lnTo>
                  <a:pt x="1540" y="4587"/>
                </a:lnTo>
                <a:lnTo>
                  <a:pt x="1719" y="4602"/>
                </a:lnTo>
                <a:lnTo>
                  <a:pt x="1883" y="4587"/>
                </a:lnTo>
                <a:lnTo>
                  <a:pt x="2062" y="4572"/>
                </a:lnTo>
                <a:lnTo>
                  <a:pt x="2227" y="4527"/>
                </a:lnTo>
                <a:lnTo>
                  <a:pt x="2376" y="4467"/>
                </a:lnTo>
                <a:lnTo>
                  <a:pt x="2526" y="4393"/>
                </a:lnTo>
                <a:lnTo>
                  <a:pt x="2675" y="4303"/>
                </a:lnTo>
                <a:lnTo>
                  <a:pt x="2809" y="4213"/>
                </a:lnTo>
                <a:lnTo>
                  <a:pt x="2929" y="4094"/>
                </a:lnTo>
                <a:lnTo>
                  <a:pt x="3034" y="3974"/>
                </a:lnTo>
                <a:lnTo>
                  <a:pt x="3138" y="3840"/>
                </a:lnTo>
                <a:lnTo>
                  <a:pt x="3228" y="3705"/>
                </a:lnTo>
                <a:lnTo>
                  <a:pt x="3302" y="3556"/>
                </a:lnTo>
                <a:lnTo>
                  <a:pt x="3347" y="3392"/>
                </a:lnTo>
                <a:lnTo>
                  <a:pt x="3392" y="3227"/>
                </a:lnTo>
                <a:lnTo>
                  <a:pt x="3422" y="3063"/>
                </a:lnTo>
                <a:lnTo>
                  <a:pt x="3437" y="2884"/>
                </a:lnTo>
                <a:lnTo>
                  <a:pt x="3437" y="1718"/>
                </a:lnTo>
                <a:lnTo>
                  <a:pt x="3422" y="1539"/>
                </a:lnTo>
                <a:lnTo>
                  <a:pt x="3392" y="1375"/>
                </a:lnTo>
                <a:lnTo>
                  <a:pt x="3347" y="1210"/>
                </a:lnTo>
                <a:lnTo>
                  <a:pt x="3302" y="1046"/>
                </a:lnTo>
                <a:lnTo>
                  <a:pt x="3228" y="897"/>
                </a:lnTo>
                <a:lnTo>
                  <a:pt x="3138" y="762"/>
                </a:lnTo>
                <a:lnTo>
                  <a:pt x="3034" y="628"/>
                </a:lnTo>
                <a:lnTo>
                  <a:pt x="2929" y="508"/>
                </a:lnTo>
                <a:lnTo>
                  <a:pt x="2809" y="389"/>
                </a:lnTo>
                <a:lnTo>
                  <a:pt x="2675" y="299"/>
                </a:lnTo>
                <a:lnTo>
                  <a:pt x="2526" y="210"/>
                </a:lnTo>
                <a:lnTo>
                  <a:pt x="2376" y="135"/>
                </a:lnTo>
                <a:lnTo>
                  <a:pt x="2227" y="75"/>
                </a:lnTo>
                <a:lnTo>
                  <a:pt x="2062" y="30"/>
                </a:lnTo>
                <a:lnTo>
                  <a:pt x="1883" y="15"/>
                </a:lnTo>
                <a:lnTo>
                  <a:pt x="1719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0" name="Google Shape;1577;p33">
            <a:extLst>
              <a:ext uri="{FF2B5EF4-FFF2-40B4-BE49-F238E27FC236}">
                <a16:creationId xmlns:a16="http://schemas.microsoft.com/office/drawing/2014/main" id="{2947AF57-BACB-5073-B078-71A95073B0A2}"/>
              </a:ext>
            </a:extLst>
          </p:cNvPr>
          <p:cNvSpPr/>
          <p:nvPr/>
        </p:nvSpPr>
        <p:spPr>
          <a:xfrm>
            <a:off x="6865664" y="2402140"/>
            <a:ext cx="76701" cy="104116"/>
          </a:xfrm>
          <a:custGeom>
            <a:avLst/>
            <a:gdLst/>
            <a:ahLst/>
            <a:cxnLst/>
            <a:rect l="l" t="t" r="r" b="b"/>
            <a:pathLst>
              <a:path w="2317" h="3482" extrusionOk="0">
                <a:moveTo>
                  <a:pt x="1166" y="0"/>
                </a:moveTo>
                <a:lnTo>
                  <a:pt x="1046" y="15"/>
                </a:lnTo>
                <a:lnTo>
                  <a:pt x="927" y="30"/>
                </a:lnTo>
                <a:lnTo>
                  <a:pt x="822" y="60"/>
                </a:lnTo>
                <a:lnTo>
                  <a:pt x="718" y="90"/>
                </a:lnTo>
                <a:lnTo>
                  <a:pt x="613" y="150"/>
                </a:lnTo>
                <a:lnTo>
                  <a:pt x="523" y="209"/>
                </a:lnTo>
                <a:lnTo>
                  <a:pt x="434" y="269"/>
                </a:lnTo>
                <a:lnTo>
                  <a:pt x="344" y="344"/>
                </a:lnTo>
                <a:lnTo>
                  <a:pt x="270" y="433"/>
                </a:lnTo>
                <a:lnTo>
                  <a:pt x="210" y="523"/>
                </a:lnTo>
                <a:lnTo>
                  <a:pt x="150" y="613"/>
                </a:lnTo>
                <a:lnTo>
                  <a:pt x="90" y="717"/>
                </a:lnTo>
                <a:lnTo>
                  <a:pt x="60" y="822"/>
                </a:lnTo>
                <a:lnTo>
                  <a:pt x="30" y="926"/>
                </a:lnTo>
                <a:lnTo>
                  <a:pt x="16" y="1046"/>
                </a:lnTo>
                <a:lnTo>
                  <a:pt x="1" y="1165"/>
                </a:lnTo>
                <a:lnTo>
                  <a:pt x="1" y="2331"/>
                </a:lnTo>
                <a:lnTo>
                  <a:pt x="16" y="2480"/>
                </a:lnTo>
                <a:lnTo>
                  <a:pt x="45" y="2629"/>
                </a:lnTo>
                <a:lnTo>
                  <a:pt x="90" y="2779"/>
                </a:lnTo>
                <a:lnTo>
                  <a:pt x="165" y="2898"/>
                </a:lnTo>
                <a:lnTo>
                  <a:pt x="240" y="3033"/>
                </a:lnTo>
                <a:lnTo>
                  <a:pt x="344" y="3137"/>
                </a:lnTo>
                <a:lnTo>
                  <a:pt x="449" y="3242"/>
                </a:lnTo>
                <a:lnTo>
                  <a:pt x="568" y="3332"/>
                </a:lnTo>
                <a:lnTo>
                  <a:pt x="703" y="3391"/>
                </a:lnTo>
                <a:lnTo>
                  <a:pt x="852" y="3451"/>
                </a:lnTo>
                <a:lnTo>
                  <a:pt x="1002" y="3481"/>
                </a:lnTo>
                <a:lnTo>
                  <a:pt x="1285" y="3481"/>
                </a:lnTo>
                <a:lnTo>
                  <a:pt x="1390" y="3466"/>
                </a:lnTo>
                <a:lnTo>
                  <a:pt x="1509" y="3436"/>
                </a:lnTo>
                <a:lnTo>
                  <a:pt x="1614" y="3391"/>
                </a:lnTo>
                <a:lnTo>
                  <a:pt x="1719" y="3347"/>
                </a:lnTo>
                <a:lnTo>
                  <a:pt x="1808" y="3287"/>
                </a:lnTo>
                <a:lnTo>
                  <a:pt x="1898" y="3227"/>
                </a:lnTo>
                <a:lnTo>
                  <a:pt x="1973" y="3152"/>
                </a:lnTo>
                <a:lnTo>
                  <a:pt x="2047" y="3063"/>
                </a:lnTo>
                <a:lnTo>
                  <a:pt x="2122" y="2973"/>
                </a:lnTo>
                <a:lnTo>
                  <a:pt x="2182" y="2883"/>
                </a:lnTo>
                <a:lnTo>
                  <a:pt x="2227" y="2779"/>
                </a:lnTo>
                <a:lnTo>
                  <a:pt x="2271" y="2674"/>
                </a:lnTo>
                <a:lnTo>
                  <a:pt x="2301" y="2570"/>
                </a:lnTo>
                <a:lnTo>
                  <a:pt x="2316" y="2450"/>
                </a:lnTo>
                <a:lnTo>
                  <a:pt x="2316" y="2331"/>
                </a:lnTo>
                <a:lnTo>
                  <a:pt x="2316" y="1165"/>
                </a:lnTo>
                <a:lnTo>
                  <a:pt x="2301" y="986"/>
                </a:lnTo>
                <a:lnTo>
                  <a:pt x="2271" y="822"/>
                </a:lnTo>
                <a:lnTo>
                  <a:pt x="2212" y="672"/>
                </a:lnTo>
                <a:lnTo>
                  <a:pt x="2137" y="538"/>
                </a:lnTo>
                <a:lnTo>
                  <a:pt x="2062" y="433"/>
                </a:lnTo>
                <a:lnTo>
                  <a:pt x="1973" y="344"/>
                </a:lnTo>
                <a:lnTo>
                  <a:pt x="1898" y="269"/>
                </a:lnTo>
                <a:lnTo>
                  <a:pt x="1808" y="209"/>
                </a:lnTo>
                <a:lnTo>
                  <a:pt x="1719" y="150"/>
                </a:lnTo>
                <a:lnTo>
                  <a:pt x="1614" y="90"/>
                </a:lnTo>
                <a:lnTo>
                  <a:pt x="1509" y="60"/>
                </a:lnTo>
                <a:lnTo>
                  <a:pt x="1390" y="30"/>
                </a:lnTo>
                <a:lnTo>
                  <a:pt x="1285" y="15"/>
                </a:lnTo>
                <a:lnTo>
                  <a:pt x="116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1" name="Google Shape;1578;p33">
            <a:extLst>
              <a:ext uri="{FF2B5EF4-FFF2-40B4-BE49-F238E27FC236}">
                <a16:creationId xmlns:a16="http://schemas.microsoft.com/office/drawing/2014/main" id="{A26D4C93-15C6-94AC-9314-6DC91E6A1A03}"/>
              </a:ext>
            </a:extLst>
          </p:cNvPr>
          <p:cNvSpPr/>
          <p:nvPr/>
        </p:nvSpPr>
        <p:spPr>
          <a:xfrm>
            <a:off x="6871093" y="2418197"/>
            <a:ext cx="71273" cy="88059"/>
          </a:xfrm>
          <a:custGeom>
            <a:avLst/>
            <a:gdLst/>
            <a:ahLst/>
            <a:cxnLst/>
            <a:rect l="l" t="t" r="r" b="b"/>
            <a:pathLst>
              <a:path w="2153" h="2945" extrusionOk="0">
                <a:moveTo>
                  <a:pt x="1973" y="1"/>
                </a:moveTo>
                <a:lnTo>
                  <a:pt x="1" y="2361"/>
                </a:lnTo>
                <a:lnTo>
                  <a:pt x="76" y="2496"/>
                </a:lnTo>
                <a:lnTo>
                  <a:pt x="180" y="2600"/>
                </a:lnTo>
                <a:lnTo>
                  <a:pt x="285" y="2705"/>
                </a:lnTo>
                <a:lnTo>
                  <a:pt x="404" y="2795"/>
                </a:lnTo>
                <a:lnTo>
                  <a:pt x="539" y="2854"/>
                </a:lnTo>
                <a:lnTo>
                  <a:pt x="688" y="2914"/>
                </a:lnTo>
                <a:lnTo>
                  <a:pt x="838" y="2944"/>
                </a:lnTo>
                <a:lnTo>
                  <a:pt x="1121" y="2944"/>
                </a:lnTo>
                <a:lnTo>
                  <a:pt x="1226" y="2929"/>
                </a:lnTo>
                <a:lnTo>
                  <a:pt x="1345" y="2899"/>
                </a:lnTo>
                <a:lnTo>
                  <a:pt x="1450" y="2854"/>
                </a:lnTo>
                <a:lnTo>
                  <a:pt x="1555" y="2810"/>
                </a:lnTo>
                <a:lnTo>
                  <a:pt x="1644" y="2750"/>
                </a:lnTo>
                <a:lnTo>
                  <a:pt x="1734" y="2690"/>
                </a:lnTo>
                <a:lnTo>
                  <a:pt x="1809" y="2615"/>
                </a:lnTo>
                <a:lnTo>
                  <a:pt x="1883" y="2526"/>
                </a:lnTo>
                <a:lnTo>
                  <a:pt x="1958" y="2436"/>
                </a:lnTo>
                <a:lnTo>
                  <a:pt x="2018" y="2346"/>
                </a:lnTo>
                <a:lnTo>
                  <a:pt x="2063" y="2242"/>
                </a:lnTo>
                <a:lnTo>
                  <a:pt x="2107" y="2137"/>
                </a:lnTo>
                <a:lnTo>
                  <a:pt x="2137" y="2033"/>
                </a:lnTo>
                <a:lnTo>
                  <a:pt x="2152" y="1913"/>
                </a:lnTo>
                <a:lnTo>
                  <a:pt x="2152" y="1794"/>
                </a:lnTo>
                <a:lnTo>
                  <a:pt x="2152" y="628"/>
                </a:lnTo>
                <a:lnTo>
                  <a:pt x="2137" y="449"/>
                </a:lnTo>
                <a:lnTo>
                  <a:pt x="2107" y="285"/>
                </a:lnTo>
                <a:lnTo>
                  <a:pt x="2048" y="135"/>
                </a:lnTo>
                <a:lnTo>
                  <a:pt x="1973" y="1"/>
                </a:lnTo>
                <a:close/>
              </a:path>
            </a:pathLst>
          </a:custGeom>
          <a:solidFill>
            <a:srgbClr val="DEDB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2" name="Google Shape;1579;p33">
            <a:extLst>
              <a:ext uri="{FF2B5EF4-FFF2-40B4-BE49-F238E27FC236}">
                <a16:creationId xmlns:a16="http://schemas.microsoft.com/office/drawing/2014/main" id="{3400055A-D2CF-DBE6-3D03-1D5C8F558821}"/>
              </a:ext>
            </a:extLst>
          </p:cNvPr>
          <p:cNvSpPr/>
          <p:nvPr/>
        </p:nvSpPr>
        <p:spPr>
          <a:xfrm>
            <a:off x="6673304" y="2038526"/>
            <a:ext cx="30687" cy="185416"/>
          </a:xfrm>
          <a:custGeom>
            <a:avLst/>
            <a:gdLst/>
            <a:ahLst/>
            <a:cxnLst/>
            <a:rect l="l" t="t" r="r" b="b"/>
            <a:pathLst>
              <a:path w="927" h="6201" extrusionOk="0">
                <a:moveTo>
                  <a:pt x="0" y="0"/>
                </a:moveTo>
                <a:lnTo>
                  <a:pt x="0" y="6200"/>
                </a:lnTo>
                <a:lnTo>
                  <a:pt x="926" y="6200"/>
                </a:lnTo>
                <a:lnTo>
                  <a:pt x="926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3" name="Google Shape;1580;p33">
            <a:extLst>
              <a:ext uri="{FF2B5EF4-FFF2-40B4-BE49-F238E27FC236}">
                <a16:creationId xmlns:a16="http://schemas.microsoft.com/office/drawing/2014/main" id="{9FC31B81-0B9E-71FD-17E7-474E4CB2B34D}"/>
              </a:ext>
            </a:extLst>
          </p:cNvPr>
          <p:cNvSpPr/>
          <p:nvPr/>
        </p:nvSpPr>
        <p:spPr>
          <a:xfrm>
            <a:off x="6562509" y="2843914"/>
            <a:ext cx="251755" cy="61656"/>
          </a:xfrm>
          <a:custGeom>
            <a:avLst/>
            <a:gdLst/>
            <a:ahLst/>
            <a:cxnLst/>
            <a:rect l="l" t="t" r="r" b="b"/>
            <a:pathLst>
              <a:path w="7605" h="2062" extrusionOk="0">
                <a:moveTo>
                  <a:pt x="225" y="0"/>
                </a:moveTo>
                <a:lnTo>
                  <a:pt x="180" y="15"/>
                </a:lnTo>
                <a:lnTo>
                  <a:pt x="135" y="45"/>
                </a:lnTo>
                <a:lnTo>
                  <a:pt x="90" y="75"/>
                </a:lnTo>
                <a:lnTo>
                  <a:pt x="60" y="120"/>
                </a:lnTo>
                <a:lnTo>
                  <a:pt x="30" y="165"/>
                </a:lnTo>
                <a:lnTo>
                  <a:pt x="16" y="224"/>
                </a:lnTo>
                <a:lnTo>
                  <a:pt x="1" y="284"/>
                </a:lnTo>
                <a:lnTo>
                  <a:pt x="1" y="1778"/>
                </a:lnTo>
                <a:lnTo>
                  <a:pt x="16" y="1838"/>
                </a:lnTo>
                <a:lnTo>
                  <a:pt x="30" y="1883"/>
                </a:lnTo>
                <a:lnTo>
                  <a:pt x="60" y="1928"/>
                </a:lnTo>
                <a:lnTo>
                  <a:pt x="90" y="1972"/>
                </a:lnTo>
                <a:lnTo>
                  <a:pt x="135" y="2002"/>
                </a:lnTo>
                <a:lnTo>
                  <a:pt x="180" y="2032"/>
                </a:lnTo>
                <a:lnTo>
                  <a:pt x="225" y="2047"/>
                </a:lnTo>
                <a:lnTo>
                  <a:pt x="284" y="2062"/>
                </a:lnTo>
                <a:lnTo>
                  <a:pt x="7321" y="2062"/>
                </a:lnTo>
                <a:lnTo>
                  <a:pt x="7381" y="2047"/>
                </a:lnTo>
                <a:lnTo>
                  <a:pt x="7426" y="2032"/>
                </a:lnTo>
                <a:lnTo>
                  <a:pt x="7485" y="2002"/>
                </a:lnTo>
                <a:lnTo>
                  <a:pt x="7515" y="1972"/>
                </a:lnTo>
                <a:lnTo>
                  <a:pt x="7560" y="1928"/>
                </a:lnTo>
                <a:lnTo>
                  <a:pt x="7575" y="1883"/>
                </a:lnTo>
                <a:lnTo>
                  <a:pt x="7605" y="1838"/>
                </a:lnTo>
                <a:lnTo>
                  <a:pt x="7605" y="1778"/>
                </a:lnTo>
                <a:lnTo>
                  <a:pt x="7605" y="284"/>
                </a:lnTo>
                <a:lnTo>
                  <a:pt x="7605" y="224"/>
                </a:lnTo>
                <a:lnTo>
                  <a:pt x="7575" y="165"/>
                </a:lnTo>
                <a:lnTo>
                  <a:pt x="7560" y="120"/>
                </a:lnTo>
                <a:lnTo>
                  <a:pt x="7515" y="75"/>
                </a:lnTo>
                <a:lnTo>
                  <a:pt x="7485" y="45"/>
                </a:lnTo>
                <a:lnTo>
                  <a:pt x="7426" y="15"/>
                </a:lnTo>
                <a:lnTo>
                  <a:pt x="7381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4" name="Google Shape;1581;p33">
            <a:extLst>
              <a:ext uri="{FF2B5EF4-FFF2-40B4-BE49-F238E27FC236}">
                <a16:creationId xmlns:a16="http://schemas.microsoft.com/office/drawing/2014/main" id="{2CCC21DA-BBB4-5DFC-06A7-DB74D22943D7}"/>
              </a:ext>
            </a:extLst>
          </p:cNvPr>
          <p:cNvSpPr/>
          <p:nvPr/>
        </p:nvSpPr>
        <p:spPr>
          <a:xfrm>
            <a:off x="6562509" y="2904670"/>
            <a:ext cx="251755" cy="61207"/>
          </a:xfrm>
          <a:custGeom>
            <a:avLst/>
            <a:gdLst/>
            <a:ahLst/>
            <a:cxnLst/>
            <a:rect l="l" t="t" r="r" b="b"/>
            <a:pathLst>
              <a:path w="7605" h="2047" extrusionOk="0">
                <a:moveTo>
                  <a:pt x="225" y="0"/>
                </a:moveTo>
                <a:lnTo>
                  <a:pt x="180" y="15"/>
                </a:lnTo>
                <a:lnTo>
                  <a:pt x="135" y="45"/>
                </a:lnTo>
                <a:lnTo>
                  <a:pt x="90" y="75"/>
                </a:lnTo>
                <a:lnTo>
                  <a:pt x="60" y="120"/>
                </a:lnTo>
                <a:lnTo>
                  <a:pt x="30" y="164"/>
                </a:lnTo>
                <a:lnTo>
                  <a:pt x="16" y="224"/>
                </a:lnTo>
                <a:lnTo>
                  <a:pt x="1" y="269"/>
                </a:lnTo>
                <a:lnTo>
                  <a:pt x="1" y="1778"/>
                </a:lnTo>
                <a:lnTo>
                  <a:pt x="16" y="1823"/>
                </a:lnTo>
                <a:lnTo>
                  <a:pt x="30" y="1882"/>
                </a:lnTo>
                <a:lnTo>
                  <a:pt x="60" y="1927"/>
                </a:lnTo>
                <a:lnTo>
                  <a:pt x="90" y="1972"/>
                </a:lnTo>
                <a:lnTo>
                  <a:pt x="135" y="2002"/>
                </a:lnTo>
                <a:lnTo>
                  <a:pt x="180" y="2032"/>
                </a:lnTo>
                <a:lnTo>
                  <a:pt x="225" y="2047"/>
                </a:lnTo>
                <a:lnTo>
                  <a:pt x="7381" y="2047"/>
                </a:lnTo>
                <a:lnTo>
                  <a:pt x="7426" y="2032"/>
                </a:lnTo>
                <a:lnTo>
                  <a:pt x="7485" y="2002"/>
                </a:lnTo>
                <a:lnTo>
                  <a:pt x="7515" y="1972"/>
                </a:lnTo>
                <a:lnTo>
                  <a:pt x="7560" y="1927"/>
                </a:lnTo>
                <a:lnTo>
                  <a:pt x="7575" y="1882"/>
                </a:lnTo>
                <a:lnTo>
                  <a:pt x="7605" y="1823"/>
                </a:lnTo>
                <a:lnTo>
                  <a:pt x="7605" y="1778"/>
                </a:lnTo>
                <a:lnTo>
                  <a:pt x="7605" y="269"/>
                </a:lnTo>
                <a:lnTo>
                  <a:pt x="7605" y="224"/>
                </a:lnTo>
                <a:lnTo>
                  <a:pt x="7575" y="164"/>
                </a:lnTo>
                <a:lnTo>
                  <a:pt x="7560" y="120"/>
                </a:lnTo>
                <a:lnTo>
                  <a:pt x="7515" y="75"/>
                </a:lnTo>
                <a:lnTo>
                  <a:pt x="7485" y="45"/>
                </a:lnTo>
                <a:lnTo>
                  <a:pt x="7426" y="15"/>
                </a:lnTo>
                <a:lnTo>
                  <a:pt x="7381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5" name="Google Shape;1582;p33">
            <a:extLst>
              <a:ext uri="{FF2B5EF4-FFF2-40B4-BE49-F238E27FC236}">
                <a16:creationId xmlns:a16="http://schemas.microsoft.com/office/drawing/2014/main" id="{921E4309-1EA5-F26C-E323-89A1DB1E9983}"/>
              </a:ext>
            </a:extLst>
          </p:cNvPr>
          <p:cNvSpPr/>
          <p:nvPr/>
        </p:nvSpPr>
        <p:spPr>
          <a:xfrm>
            <a:off x="6152529" y="2956487"/>
            <a:ext cx="1072234" cy="930520"/>
          </a:xfrm>
          <a:custGeom>
            <a:avLst/>
            <a:gdLst/>
            <a:ahLst/>
            <a:cxnLst/>
            <a:rect l="l" t="t" r="r" b="b"/>
            <a:pathLst>
              <a:path w="32390" h="31120" extrusionOk="0">
                <a:moveTo>
                  <a:pt x="3437" y="0"/>
                </a:moveTo>
                <a:lnTo>
                  <a:pt x="3258" y="15"/>
                </a:lnTo>
                <a:lnTo>
                  <a:pt x="3078" y="30"/>
                </a:lnTo>
                <a:lnTo>
                  <a:pt x="2899" y="75"/>
                </a:lnTo>
                <a:lnTo>
                  <a:pt x="2720" y="105"/>
                </a:lnTo>
                <a:lnTo>
                  <a:pt x="2540" y="164"/>
                </a:lnTo>
                <a:lnTo>
                  <a:pt x="2212" y="284"/>
                </a:lnTo>
                <a:lnTo>
                  <a:pt x="1898" y="433"/>
                </a:lnTo>
                <a:lnTo>
                  <a:pt x="1599" y="613"/>
                </a:lnTo>
                <a:lnTo>
                  <a:pt x="1315" y="822"/>
                </a:lnTo>
                <a:lnTo>
                  <a:pt x="1061" y="1061"/>
                </a:lnTo>
                <a:lnTo>
                  <a:pt x="822" y="1315"/>
                </a:lnTo>
                <a:lnTo>
                  <a:pt x="613" y="1599"/>
                </a:lnTo>
                <a:lnTo>
                  <a:pt x="434" y="1897"/>
                </a:lnTo>
                <a:lnTo>
                  <a:pt x="285" y="2211"/>
                </a:lnTo>
                <a:lnTo>
                  <a:pt x="165" y="2540"/>
                </a:lnTo>
                <a:lnTo>
                  <a:pt x="105" y="2719"/>
                </a:lnTo>
                <a:lnTo>
                  <a:pt x="75" y="2898"/>
                </a:lnTo>
                <a:lnTo>
                  <a:pt x="31" y="3078"/>
                </a:lnTo>
                <a:lnTo>
                  <a:pt x="16" y="3257"/>
                </a:lnTo>
                <a:lnTo>
                  <a:pt x="1" y="3436"/>
                </a:lnTo>
                <a:lnTo>
                  <a:pt x="1" y="3630"/>
                </a:lnTo>
                <a:lnTo>
                  <a:pt x="1" y="27489"/>
                </a:lnTo>
                <a:lnTo>
                  <a:pt x="1" y="27683"/>
                </a:lnTo>
                <a:lnTo>
                  <a:pt x="16" y="27862"/>
                </a:lnTo>
                <a:lnTo>
                  <a:pt x="31" y="28042"/>
                </a:lnTo>
                <a:lnTo>
                  <a:pt x="75" y="28221"/>
                </a:lnTo>
                <a:lnTo>
                  <a:pt x="105" y="28400"/>
                </a:lnTo>
                <a:lnTo>
                  <a:pt x="165" y="28564"/>
                </a:lnTo>
                <a:lnTo>
                  <a:pt x="285" y="28908"/>
                </a:lnTo>
                <a:lnTo>
                  <a:pt x="434" y="29222"/>
                </a:lnTo>
                <a:lnTo>
                  <a:pt x="613" y="29521"/>
                </a:lnTo>
                <a:lnTo>
                  <a:pt x="822" y="29804"/>
                </a:lnTo>
                <a:lnTo>
                  <a:pt x="1061" y="30058"/>
                </a:lnTo>
                <a:lnTo>
                  <a:pt x="1315" y="30297"/>
                </a:lnTo>
                <a:lnTo>
                  <a:pt x="1599" y="30507"/>
                </a:lnTo>
                <a:lnTo>
                  <a:pt x="1898" y="30686"/>
                </a:lnTo>
                <a:lnTo>
                  <a:pt x="2212" y="30835"/>
                </a:lnTo>
                <a:lnTo>
                  <a:pt x="2540" y="30955"/>
                </a:lnTo>
                <a:lnTo>
                  <a:pt x="2720" y="31000"/>
                </a:lnTo>
                <a:lnTo>
                  <a:pt x="2899" y="31044"/>
                </a:lnTo>
                <a:lnTo>
                  <a:pt x="3078" y="31074"/>
                </a:lnTo>
                <a:lnTo>
                  <a:pt x="3258" y="31104"/>
                </a:lnTo>
                <a:lnTo>
                  <a:pt x="3437" y="31119"/>
                </a:lnTo>
                <a:lnTo>
                  <a:pt x="28939" y="31119"/>
                </a:lnTo>
                <a:lnTo>
                  <a:pt x="29118" y="31104"/>
                </a:lnTo>
                <a:lnTo>
                  <a:pt x="29312" y="31074"/>
                </a:lnTo>
                <a:lnTo>
                  <a:pt x="29491" y="31044"/>
                </a:lnTo>
                <a:lnTo>
                  <a:pt x="29656" y="31000"/>
                </a:lnTo>
                <a:lnTo>
                  <a:pt x="29835" y="30955"/>
                </a:lnTo>
                <a:lnTo>
                  <a:pt x="30164" y="30835"/>
                </a:lnTo>
                <a:lnTo>
                  <a:pt x="30477" y="30686"/>
                </a:lnTo>
                <a:lnTo>
                  <a:pt x="30776" y="30507"/>
                </a:lnTo>
                <a:lnTo>
                  <a:pt x="31060" y="30297"/>
                </a:lnTo>
                <a:lnTo>
                  <a:pt x="31314" y="30058"/>
                </a:lnTo>
                <a:lnTo>
                  <a:pt x="31553" y="29804"/>
                </a:lnTo>
                <a:lnTo>
                  <a:pt x="31762" y="29521"/>
                </a:lnTo>
                <a:lnTo>
                  <a:pt x="31942" y="29222"/>
                </a:lnTo>
                <a:lnTo>
                  <a:pt x="32106" y="28908"/>
                </a:lnTo>
                <a:lnTo>
                  <a:pt x="32225" y="28564"/>
                </a:lnTo>
                <a:lnTo>
                  <a:pt x="32270" y="28400"/>
                </a:lnTo>
                <a:lnTo>
                  <a:pt x="32315" y="28221"/>
                </a:lnTo>
                <a:lnTo>
                  <a:pt x="32345" y="28042"/>
                </a:lnTo>
                <a:lnTo>
                  <a:pt x="32360" y="27862"/>
                </a:lnTo>
                <a:lnTo>
                  <a:pt x="32375" y="27683"/>
                </a:lnTo>
                <a:lnTo>
                  <a:pt x="32390" y="27489"/>
                </a:lnTo>
                <a:lnTo>
                  <a:pt x="32390" y="3630"/>
                </a:lnTo>
                <a:lnTo>
                  <a:pt x="32375" y="3436"/>
                </a:lnTo>
                <a:lnTo>
                  <a:pt x="32360" y="3257"/>
                </a:lnTo>
                <a:lnTo>
                  <a:pt x="32345" y="3078"/>
                </a:lnTo>
                <a:lnTo>
                  <a:pt x="32315" y="2898"/>
                </a:lnTo>
                <a:lnTo>
                  <a:pt x="32270" y="2719"/>
                </a:lnTo>
                <a:lnTo>
                  <a:pt x="32225" y="2540"/>
                </a:lnTo>
                <a:lnTo>
                  <a:pt x="32106" y="2211"/>
                </a:lnTo>
                <a:lnTo>
                  <a:pt x="31942" y="1897"/>
                </a:lnTo>
                <a:lnTo>
                  <a:pt x="31762" y="1599"/>
                </a:lnTo>
                <a:lnTo>
                  <a:pt x="31553" y="1315"/>
                </a:lnTo>
                <a:lnTo>
                  <a:pt x="31314" y="1061"/>
                </a:lnTo>
                <a:lnTo>
                  <a:pt x="31060" y="822"/>
                </a:lnTo>
                <a:lnTo>
                  <a:pt x="30776" y="613"/>
                </a:lnTo>
                <a:lnTo>
                  <a:pt x="30477" y="433"/>
                </a:lnTo>
                <a:lnTo>
                  <a:pt x="30164" y="284"/>
                </a:lnTo>
                <a:lnTo>
                  <a:pt x="29835" y="164"/>
                </a:lnTo>
                <a:lnTo>
                  <a:pt x="29656" y="105"/>
                </a:lnTo>
                <a:lnTo>
                  <a:pt x="29491" y="75"/>
                </a:lnTo>
                <a:lnTo>
                  <a:pt x="29312" y="30"/>
                </a:lnTo>
                <a:lnTo>
                  <a:pt x="29118" y="15"/>
                </a:lnTo>
                <a:lnTo>
                  <a:pt x="28939" y="0"/>
                </a:lnTo>
                <a:close/>
              </a:path>
            </a:pathLst>
          </a:custGeom>
          <a:solidFill>
            <a:srgbClr val="EA48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6" name="Google Shape;1583;p33">
            <a:extLst>
              <a:ext uri="{FF2B5EF4-FFF2-40B4-BE49-F238E27FC236}">
                <a16:creationId xmlns:a16="http://schemas.microsoft.com/office/drawing/2014/main" id="{5A282DE9-C13D-F599-06CA-ABFCB0915A09}"/>
              </a:ext>
            </a:extLst>
          </p:cNvPr>
          <p:cNvSpPr/>
          <p:nvPr/>
        </p:nvSpPr>
        <p:spPr>
          <a:xfrm>
            <a:off x="7120358" y="3016766"/>
            <a:ext cx="40089" cy="36240"/>
          </a:xfrm>
          <a:custGeom>
            <a:avLst/>
            <a:gdLst/>
            <a:ahLst/>
            <a:cxnLst/>
            <a:rect l="l" t="t" r="r" b="b"/>
            <a:pathLst>
              <a:path w="1211" h="1212" extrusionOk="0">
                <a:moveTo>
                  <a:pt x="598" y="1"/>
                </a:moveTo>
                <a:lnTo>
                  <a:pt x="479" y="16"/>
                </a:lnTo>
                <a:lnTo>
                  <a:pt x="359" y="46"/>
                </a:lnTo>
                <a:lnTo>
                  <a:pt x="269" y="105"/>
                </a:lnTo>
                <a:lnTo>
                  <a:pt x="180" y="180"/>
                </a:lnTo>
                <a:lnTo>
                  <a:pt x="105" y="270"/>
                </a:lnTo>
                <a:lnTo>
                  <a:pt x="45" y="374"/>
                </a:lnTo>
                <a:lnTo>
                  <a:pt x="15" y="479"/>
                </a:lnTo>
                <a:lnTo>
                  <a:pt x="0" y="598"/>
                </a:lnTo>
                <a:lnTo>
                  <a:pt x="15" y="718"/>
                </a:lnTo>
                <a:lnTo>
                  <a:pt x="45" y="838"/>
                </a:lnTo>
                <a:lnTo>
                  <a:pt x="105" y="942"/>
                </a:lnTo>
                <a:lnTo>
                  <a:pt x="180" y="1032"/>
                </a:lnTo>
                <a:lnTo>
                  <a:pt x="269" y="1106"/>
                </a:lnTo>
                <a:lnTo>
                  <a:pt x="359" y="1166"/>
                </a:lnTo>
                <a:lnTo>
                  <a:pt x="479" y="1196"/>
                </a:lnTo>
                <a:lnTo>
                  <a:pt x="598" y="1211"/>
                </a:lnTo>
                <a:lnTo>
                  <a:pt x="718" y="1196"/>
                </a:lnTo>
                <a:lnTo>
                  <a:pt x="837" y="1166"/>
                </a:lnTo>
                <a:lnTo>
                  <a:pt x="942" y="1106"/>
                </a:lnTo>
                <a:lnTo>
                  <a:pt x="1031" y="1032"/>
                </a:lnTo>
                <a:lnTo>
                  <a:pt x="1106" y="942"/>
                </a:lnTo>
                <a:lnTo>
                  <a:pt x="1166" y="838"/>
                </a:lnTo>
                <a:lnTo>
                  <a:pt x="1196" y="718"/>
                </a:lnTo>
                <a:lnTo>
                  <a:pt x="1211" y="598"/>
                </a:lnTo>
                <a:lnTo>
                  <a:pt x="1196" y="479"/>
                </a:lnTo>
                <a:lnTo>
                  <a:pt x="1166" y="374"/>
                </a:lnTo>
                <a:lnTo>
                  <a:pt x="1106" y="270"/>
                </a:lnTo>
                <a:lnTo>
                  <a:pt x="1031" y="180"/>
                </a:lnTo>
                <a:lnTo>
                  <a:pt x="942" y="105"/>
                </a:lnTo>
                <a:lnTo>
                  <a:pt x="837" y="46"/>
                </a:lnTo>
                <a:lnTo>
                  <a:pt x="718" y="16"/>
                </a:lnTo>
                <a:lnTo>
                  <a:pt x="598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7" name="Google Shape;1584;p33">
            <a:extLst>
              <a:ext uri="{FF2B5EF4-FFF2-40B4-BE49-F238E27FC236}">
                <a16:creationId xmlns:a16="http://schemas.microsoft.com/office/drawing/2014/main" id="{E9797546-00B1-0CE3-B91D-1D6BC1548E1B}"/>
              </a:ext>
            </a:extLst>
          </p:cNvPr>
          <p:cNvSpPr/>
          <p:nvPr/>
        </p:nvSpPr>
        <p:spPr>
          <a:xfrm>
            <a:off x="7120358" y="3787320"/>
            <a:ext cx="40089" cy="36210"/>
          </a:xfrm>
          <a:custGeom>
            <a:avLst/>
            <a:gdLst/>
            <a:ahLst/>
            <a:cxnLst/>
            <a:rect l="l" t="t" r="r" b="b"/>
            <a:pathLst>
              <a:path w="1211" h="1211" extrusionOk="0">
                <a:moveTo>
                  <a:pt x="598" y="1"/>
                </a:moveTo>
                <a:lnTo>
                  <a:pt x="479" y="16"/>
                </a:lnTo>
                <a:lnTo>
                  <a:pt x="359" y="45"/>
                </a:lnTo>
                <a:lnTo>
                  <a:pt x="269" y="105"/>
                </a:lnTo>
                <a:lnTo>
                  <a:pt x="180" y="180"/>
                </a:lnTo>
                <a:lnTo>
                  <a:pt x="105" y="270"/>
                </a:lnTo>
                <a:lnTo>
                  <a:pt x="45" y="374"/>
                </a:lnTo>
                <a:lnTo>
                  <a:pt x="15" y="479"/>
                </a:lnTo>
                <a:lnTo>
                  <a:pt x="0" y="598"/>
                </a:lnTo>
                <a:lnTo>
                  <a:pt x="15" y="733"/>
                </a:lnTo>
                <a:lnTo>
                  <a:pt x="45" y="837"/>
                </a:lnTo>
                <a:lnTo>
                  <a:pt x="105" y="942"/>
                </a:lnTo>
                <a:lnTo>
                  <a:pt x="180" y="1031"/>
                </a:lnTo>
                <a:lnTo>
                  <a:pt x="269" y="1106"/>
                </a:lnTo>
                <a:lnTo>
                  <a:pt x="359" y="1166"/>
                </a:lnTo>
                <a:lnTo>
                  <a:pt x="479" y="1196"/>
                </a:lnTo>
                <a:lnTo>
                  <a:pt x="598" y="1211"/>
                </a:lnTo>
                <a:lnTo>
                  <a:pt x="718" y="1196"/>
                </a:lnTo>
                <a:lnTo>
                  <a:pt x="837" y="1166"/>
                </a:lnTo>
                <a:lnTo>
                  <a:pt x="942" y="1106"/>
                </a:lnTo>
                <a:lnTo>
                  <a:pt x="1031" y="1031"/>
                </a:lnTo>
                <a:lnTo>
                  <a:pt x="1106" y="942"/>
                </a:lnTo>
                <a:lnTo>
                  <a:pt x="1166" y="837"/>
                </a:lnTo>
                <a:lnTo>
                  <a:pt x="1196" y="733"/>
                </a:lnTo>
                <a:lnTo>
                  <a:pt x="1211" y="598"/>
                </a:lnTo>
                <a:lnTo>
                  <a:pt x="1196" y="479"/>
                </a:lnTo>
                <a:lnTo>
                  <a:pt x="1166" y="374"/>
                </a:lnTo>
                <a:lnTo>
                  <a:pt x="1106" y="270"/>
                </a:lnTo>
                <a:lnTo>
                  <a:pt x="1031" y="180"/>
                </a:lnTo>
                <a:lnTo>
                  <a:pt x="942" y="105"/>
                </a:lnTo>
                <a:lnTo>
                  <a:pt x="837" y="45"/>
                </a:lnTo>
                <a:lnTo>
                  <a:pt x="718" y="16"/>
                </a:lnTo>
                <a:lnTo>
                  <a:pt x="598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8" name="Google Shape;1585;p33">
            <a:extLst>
              <a:ext uri="{FF2B5EF4-FFF2-40B4-BE49-F238E27FC236}">
                <a16:creationId xmlns:a16="http://schemas.microsoft.com/office/drawing/2014/main" id="{7EAA82B9-3500-E2FC-BF78-D944B13A8C6D}"/>
              </a:ext>
            </a:extLst>
          </p:cNvPr>
          <p:cNvSpPr/>
          <p:nvPr/>
        </p:nvSpPr>
        <p:spPr>
          <a:xfrm>
            <a:off x="6217311" y="3016766"/>
            <a:ext cx="40089" cy="36240"/>
          </a:xfrm>
          <a:custGeom>
            <a:avLst/>
            <a:gdLst/>
            <a:ahLst/>
            <a:cxnLst/>
            <a:rect l="l" t="t" r="r" b="b"/>
            <a:pathLst>
              <a:path w="1211" h="1212" extrusionOk="0">
                <a:moveTo>
                  <a:pt x="598" y="1"/>
                </a:moveTo>
                <a:lnTo>
                  <a:pt x="479" y="16"/>
                </a:lnTo>
                <a:lnTo>
                  <a:pt x="359" y="46"/>
                </a:lnTo>
                <a:lnTo>
                  <a:pt x="255" y="105"/>
                </a:lnTo>
                <a:lnTo>
                  <a:pt x="165" y="180"/>
                </a:lnTo>
                <a:lnTo>
                  <a:pt x="90" y="270"/>
                </a:lnTo>
                <a:lnTo>
                  <a:pt x="46" y="374"/>
                </a:lnTo>
                <a:lnTo>
                  <a:pt x="1" y="479"/>
                </a:lnTo>
                <a:lnTo>
                  <a:pt x="1" y="598"/>
                </a:lnTo>
                <a:lnTo>
                  <a:pt x="1" y="718"/>
                </a:lnTo>
                <a:lnTo>
                  <a:pt x="46" y="838"/>
                </a:lnTo>
                <a:lnTo>
                  <a:pt x="90" y="942"/>
                </a:lnTo>
                <a:lnTo>
                  <a:pt x="165" y="1032"/>
                </a:lnTo>
                <a:lnTo>
                  <a:pt x="255" y="1106"/>
                </a:lnTo>
                <a:lnTo>
                  <a:pt x="359" y="1166"/>
                </a:lnTo>
                <a:lnTo>
                  <a:pt x="479" y="1196"/>
                </a:lnTo>
                <a:lnTo>
                  <a:pt x="598" y="1211"/>
                </a:lnTo>
                <a:lnTo>
                  <a:pt x="718" y="1196"/>
                </a:lnTo>
                <a:lnTo>
                  <a:pt x="837" y="1166"/>
                </a:lnTo>
                <a:lnTo>
                  <a:pt x="942" y="1106"/>
                </a:lnTo>
                <a:lnTo>
                  <a:pt x="1032" y="1032"/>
                </a:lnTo>
                <a:lnTo>
                  <a:pt x="1106" y="942"/>
                </a:lnTo>
                <a:lnTo>
                  <a:pt x="1151" y="838"/>
                </a:lnTo>
                <a:lnTo>
                  <a:pt x="1196" y="718"/>
                </a:lnTo>
                <a:lnTo>
                  <a:pt x="1211" y="598"/>
                </a:lnTo>
                <a:lnTo>
                  <a:pt x="1196" y="479"/>
                </a:lnTo>
                <a:lnTo>
                  <a:pt x="1151" y="374"/>
                </a:lnTo>
                <a:lnTo>
                  <a:pt x="1106" y="270"/>
                </a:lnTo>
                <a:lnTo>
                  <a:pt x="1032" y="180"/>
                </a:lnTo>
                <a:lnTo>
                  <a:pt x="942" y="105"/>
                </a:lnTo>
                <a:lnTo>
                  <a:pt x="837" y="46"/>
                </a:lnTo>
                <a:lnTo>
                  <a:pt x="718" y="16"/>
                </a:lnTo>
                <a:lnTo>
                  <a:pt x="598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9" name="Google Shape;1586;p33">
            <a:extLst>
              <a:ext uri="{FF2B5EF4-FFF2-40B4-BE49-F238E27FC236}">
                <a16:creationId xmlns:a16="http://schemas.microsoft.com/office/drawing/2014/main" id="{123E53D7-4C56-640D-E924-AE4C91B473A5}"/>
              </a:ext>
            </a:extLst>
          </p:cNvPr>
          <p:cNvSpPr/>
          <p:nvPr/>
        </p:nvSpPr>
        <p:spPr>
          <a:xfrm>
            <a:off x="6217311" y="3787320"/>
            <a:ext cx="40089" cy="36210"/>
          </a:xfrm>
          <a:custGeom>
            <a:avLst/>
            <a:gdLst/>
            <a:ahLst/>
            <a:cxnLst/>
            <a:rect l="l" t="t" r="r" b="b"/>
            <a:pathLst>
              <a:path w="1211" h="1211" extrusionOk="0">
                <a:moveTo>
                  <a:pt x="598" y="1"/>
                </a:moveTo>
                <a:lnTo>
                  <a:pt x="479" y="16"/>
                </a:lnTo>
                <a:lnTo>
                  <a:pt x="359" y="45"/>
                </a:lnTo>
                <a:lnTo>
                  <a:pt x="255" y="105"/>
                </a:lnTo>
                <a:lnTo>
                  <a:pt x="165" y="180"/>
                </a:lnTo>
                <a:lnTo>
                  <a:pt x="90" y="270"/>
                </a:lnTo>
                <a:lnTo>
                  <a:pt x="46" y="374"/>
                </a:lnTo>
                <a:lnTo>
                  <a:pt x="1" y="479"/>
                </a:lnTo>
                <a:lnTo>
                  <a:pt x="1" y="598"/>
                </a:lnTo>
                <a:lnTo>
                  <a:pt x="1" y="733"/>
                </a:lnTo>
                <a:lnTo>
                  <a:pt x="46" y="837"/>
                </a:lnTo>
                <a:lnTo>
                  <a:pt x="90" y="942"/>
                </a:lnTo>
                <a:lnTo>
                  <a:pt x="165" y="1031"/>
                </a:lnTo>
                <a:lnTo>
                  <a:pt x="255" y="1106"/>
                </a:lnTo>
                <a:lnTo>
                  <a:pt x="359" y="1166"/>
                </a:lnTo>
                <a:lnTo>
                  <a:pt x="479" y="1196"/>
                </a:lnTo>
                <a:lnTo>
                  <a:pt x="598" y="1211"/>
                </a:lnTo>
                <a:lnTo>
                  <a:pt x="718" y="1196"/>
                </a:lnTo>
                <a:lnTo>
                  <a:pt x="837" y="1166"/>
                </a:lnTo>
                <a:lnTo>
                  <a:pt x="942" y="1106"/>
                </a:lnTo>
                <a:lnTo>
                  <a:pt x="1032" y="1031"/>
                </a:lnTo>
                <a:lnTo>
                  <a:pt x="1106" y="942"/>
                </a:lnTo>
                <a:lnTo>
                  <a:pt x="1151" y="837"/>
                </a:lnTo>
                <a:lnTo>
                  <a:pt x="1196" y="733"/>
                </a:lnTo>
                <a:lnTo>
                  <a:pt x="1211" y="598"/>
                </a:lnTo>
                <a:lnTo>
                  <a:pt x="1196" y="479"/>
                </a:lnTo>
                <a:lnTo>
                  <a:pt x="1151" y="374"/>
                </a:lnTo>
                <a:lnTo>
                  <a:pt x="1106" y="270"/>
                </a:lnTo>
                <a:lnTo>
                  <a:pt x="1032" y="180"/>
                </a:lnTo>
                <a:lnTo>
                  <a:pt x="942" y="105"/>
                </a:lnTo>
                <a:lnTo>
                  <a:pt x="837" y="45"/>
                </a:lnTo>
                <a:lnTo>
                  <a:pt x="718" y="16"/>
                </a:lnTo>
                <a:lnTo>
                  <a:pt x="598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0" name="Google Shape;1587;p33">
            <a:extLst>
              <a:ext uri="{FF2B5EF4-FFF2-40B4-BE49-F238E27FC236}">
                <a16:creationId xmlns:a16="http://schemas.microsoft.com/office/drawing/2014/main" id="{CD6B9AA3-E7CA-D73B-E152-2E490ABD60C2}"/>
              </a:ext>
            </a:extLst>
          </p:cNvPr>
          <p:cNvSpPr/>
          <p:nvPr/>
        </p:nvSpPr>
        <p:spPr>
          <a:xfrm>
            <a:off x="6294474" y="3228518"/>
            <a:ext cx="813560" cy="390897"/>
          </a:xfrm>
          <a:custGeom>
            <a:avLst/>
            <a:gdLst/>
            <a:ahLst/>
            <a:cxnLst/>
            <a:rect l="l" t="t" r="r" b="b"/>
            <a:pathLst>
              <a:path w="24576" h="13073" extrusionOk="0">
                <a:moveTo>
                  <a:pt x="2032" y="0"/>
                </a:moveTo>
                <a:lnTo>
                  <a:pt x="1823" y="15"/>
                </a:lnTo>
                <a:lnTo>
                  <a:pt x="1629" y="45"/>
                </a:lnTo>
                <a:lnTo>
                  <a:pt x="1420" y="90"/>
                </a:lnTo>
                <a:lnTo>
                  <a:pt x="1240" y="165"/>
                </a:lnTo>
                <a:lnTo>
                  <a:pt x="1061" y="239"/>
                </a:lnTo>
                <a:lnTo>
                  <a:pt x="897" y="344"/>
                </a:lnTo>
                <a:lnTo>
                  <a:pt x="732" y="463"/>
                </a:lnTo>
                <a:lnTo>
                  <a:pt x="598" y="598"/>
                </a:lnTo>
                <a:lnTo>
                  <a:pt x="463" y="747"/>
                </a:lnTo>
                <a:lnTo>
                  <a:pt x="344" y="897"/>
                </a:lnTo>
                <a:lnTo>
                  <a:pt x="239" y="1061"/>
                </a:lnTo>
                <a:lnTo>
                  <a:pt x="150" y="1240"/>
                </a:lnTo>
                <a:lnTo>
                  <a:pt x="90" y="1434"/>
                </a:lnTo>
                <a:lnTo>
                  <a:pt x="45" y="1629"/>
                </a:lnTo>
                <a:lnTo>
                  <a:pt x="0" y="1823"/>
                </a:lnTo>
                <a:lnTo>
                  <a:pt x="0" y="2032"/>
                </a:lnTo>
                <a:lnTo>
                  <a:pt x="0" y="11041"/>
                </a:lnTo>
                <a:lnTo>
                  <a:pt x="0" y="11250"/>
                </a:lnTo>
                <a:lnTo>
                  <a:pt x="45" y="11444"/>
                </a:lnTo>
                <a:lnTo>
                  <a:pt x="90" y="11638"/>
                </a:lnTo>
                <a:lnTo>
                  <a:pt x="150" y="11832"/>
                </a:lnTo>
                <a:lnTo>
                  <a:pt x="239" y="12012"/>
                </a:lnTo>
                <a:lnTo>
                  <a:pt x="344" y="12176"/>
                </a:lnTo>
                <a:lnTo>
                  <a:pt x="463" y="12325"/>
                </a:lnTo>
                <a:lnTo>
                  <a:pt x="598" y="12475"/>
                </a:lnTo>
                <a:lnTo>
                  <a:pt x="732" y="12609"/>
                </a:lnTo>
                <a:lnTo>
                  <a:pt x="897" y="12729"/>
                </a:lnTo>
                <a:lnTo>
                  <a:pt x="1061" y="12833"/>
                </a:lnTo>
                <a:lnTo>
                  <a:pt x="1240" y="12908"/>
                </a:lnTo>
                <a:lnTo>
                  <a:pt x="1420" y="12983"/>
                </a:lnTo>
                <a:lnTo>
                  <a:pt x="1629" y="13028"/>
                </a:lnTo>
                <a:lnTo>
                  <a:pt x="1823" y="13057"/>
                </a:lnTo>
                <a:lnTo>
                  <a:pt x="2032" y="13072"/>
                </a:lnTo>
                <a:lnTo>
                  <a:pt x="22544" y="13072"/>
                </a:lnTo>
                <a:lnTo>
                  <a:pt x="22753" y="13057"/>
                </a:lnTo>
                <a:lnTo>
                  <a:pt x="22948" y="13028"/>
                </a:lnTo>
                <a:lnTo>
                  <a:pt x="23142" y="12983"/>
                </a:lnTo>
                <a:lnTo>
                  <a:pt x="23336" y="12908"/>
                </a:lnTo>
                <a:lnTo>
                  <a:pt x="23515" y="12833"/>
                </a:lnTo>
                <a:lnTo>
                  <a:pt x="23680" y="12729"/>
                </a:lnTo>
                <a:lnTo>
                  <a:pt x="23829" y="12609"/>
                </a:lnTo>
                <a:lnTo>
                  <a:pt x="23978" y="12475"/>
                </a:lnTo>
                <a:lnTo>
                  <a:pt x="24113" y="12325"/>
                </a:lnTo>
                <a:lnTo>
                  <a:pt x="24232" y="12176"/>
                </a:lnTo>
                <a:lnTo>
                  <a:pt x="24322" y="12012"/>
                </a:lnTo>
                <a:lnTo>
                  <a:pt x="24412" y="11832"/>
                </a:lnTo>
                <a:lnTo>
                  <a:pt x="24486" y="11638"/>
                </a:lnTo>
                <a:lnTo>
                  <a:pt x="24531" y="11444"/>
                </a:lnTo>
                <a:lnTo>
                  <a:pt x="24561" y="11250"/>
                </a:lnTo>
                <a:lnTo>
                  <a:pt x="24576" y="11041"/>
                </a:lnTo>
                <a:lnTo>
                  <a:pt x="24576" y="2032"/>
                </a:lnTo>
                <a:lnTo>
                  <a:pt x="24561" y="1823"/>
                </a:lnTo>
                <a:lnTo>
                  <a:pt x="24531" y="1629"/>
                </a:lnTo>
                <a:lnTo>
                  <a:pt x="24486" y="1434"/>
                </a:lnTo>
                <a:lnTo>
                  <a:pt x="24412" y="1240"/>
                </a:lnTo>
                <a:lnTo>
                  <a:pt x="24322" y="1061"/>
                </a:lnTo>
                <a:lnTo>
                  <a:pt x="24232" y="897"/>
                </a:lnTo>
                <a:lnTo>
                  <a:pt x="24113" y="747"/>
                </a:lnTo>
                <a:lnTo>
                  <a:pt x="23978" y="598"/>
                </a:lnTo>
                <a:lnTo>
                  <a:pt x="23829" y="463"/>
                </a:lnTo>
                <a:lnTo>
                  <a:pt x="23680" y="344"/>
                </a:lnTo>
                <a:lnTo>
                  <a:pt x="23515" y="239"/>
                </a:lnTo>
                <a:lnTo>
                  <a:pt x="23336" y="165"/>
                </a:lnTo>
                <a:lnTo>
                  <a:pt x="23142" y="90"/>
                </a:lnTo>
                <a:lnTo>
                  <a:pt x="22948" y="45"/>
                </a:lnTo>
                <a:lnTo>
                  <a:pt x="22753" y="15"/>
                </a:lnTo>
                <a:lnTo>
                  <a:pt x="22544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1" name="Google Shape;1588;p33">
            <a:extLst>
              <a:ext uri="{FF2B5EF4-FFF2-40B4-BE49-F238E27FC236}">
                <a16:creationId xmlns:a16="http://schemas.microsoft.com/office/drawing/2014/main" id="{0B375DBD-F87A-DBEC-A1C3-5A971B3E9CA5}"/>
              </a:ext>
            </a:extLst>
          </p:cNvPr>
          <p:cNvSpPr/>
          <p:nvPr/>
        </p:nvSpPr>
        <p:spPr>
          <a:xfrm>
            <a:off x="6363196" y="3257999"/>
            <a:ext cx="676113" cy="86234"/>
          </a:xfrm>
          <a:custGeom>
            <a:avLst/>
            <a:gdLst/>
            <a:ahLst/>
            <a:cxnLst/>
            <a:rect l="l" t="t" r="r" b="b"/>
            <a:pathLst>
              <a:path w="20424" h="2884" extrusionOk="0">
                <a:moveTo>
                  <a:pt x="255" y="0"/>
                </a:moveTo>
                <a:lnTo>
                  <a:pt x="195" y="15"/>
                </a:lnTo>
                <a:lnTo>
                  <a:pt x="135" y="45"/>
                </a:lnTo>
                <a:lnTo>
                  <a:pt x="91" y="90"/>
                </a:lnTo>
                <a:lnTo>
                  <a:pt x="46" y="135"/>
                </a:lnTo>
                <a:lnTo>
                  <a:pt x="31" y="194"/>
                </a:lnTo>
                <a:lnTo>
                  <a:pt x="1" y="254"/>
                </a:lnTo>
                <a:lnTo>
                  <a:pt x="1" y="314"/>
                </a:lnTo>
                <a:lnTo>
                  <a:pt x="1" y="2570"/>
                </a:lnTo>
                <a:lnTo>
                  <a:pt x="1" y="2630"/>
                </a:lnTo>
                <a:lnTo>
                  <a:pt x="31" y="2689"/>
                </a:lnTo>
                <a:lnTo>
                  <a:pt x="46" y="2749"/>
                </a:lnTo>
                <a:lnTo>
                  <a:pt x="91" y="2794"/>
                </a:lnTo>
                <a:lnTo>
                  <a:pt x="135" y="2839"/>
                </a:lnTo>
                <a:lnTo>
                  <a:pt x="195" y="2869"/>
                </a:lnTo>
                <a:lnTo>
                  <a:pt x="255" y="2884"/>
                </a:lnTo>
                <a:lnTo>
                  <a:pt x="20169" y="2884"/>
                </a:lnTo>
                <a:lnTo>
                  <a:pt x="20229" y="2869"/>
                </a:lnTo>
                <a:lnTo>
                  <a:pt x="20289" y="2839"/>
                </a:lnTo>
                <a:lnTo>
                  <a:pt x="20334" y="2794"/>
                </a:lnTo>
                <a:lnTo>
                  <a:pt x="20364" y="2749"/>
                </a:lnTo>
                <a:lnTo>
                  <a:pt x="20394" y="2689"/>
                </a:lnTo>
                <a:lnTo>
                  <a:pt x="20408" y="2630"/>
                </a:lnTo>
                <a:lnTo>
                  <a:pt x="20423" y="2570"/>
                </a:lnTo>
                <a:lnTo>
                  <a:pt x="20423" y="314"/>
                </a:lnTo>
                <a:lnTo>
                  <a:pt x="20408" y="254"/>
                </a:lnTo>
                <a:lnTo>
                  <a:pt x="20394" y="194"/>
                </a:lnTo>
                <a:lnTo>
                  <a:pt x="20364" y="135"/>
                </a:lnTo>
                <a:lnTo>
                  <a:pt x="20334" y="90"/>
                </a:lnTo>
                <a:lnTo>
                  <a:pt x="20289" y="45"/>
                </a:lnTo>
                <a:lnTo>
                  <a:pt x="20229" y="15"/>
                </a:lnTo>
                <a:lnTo>
                  <a:pt x="20169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2" name="Google Shape;1589;p33">
            <a:extLst>
              <a:ext uri="{FF2B5EF4-FFF2-40B4-BE49-F238E27FC236}">
                <a16:creationId xmlns:a16="http://schemas.microsoft.com/office/drawing/2014/main" id="{CCA11608-C783-410C-E6B6-FCE8C81B2BFF}"/>
              </a:ext>
            </a:extLst>
          </p:cNvPr>
          <p:cNvSpPr/>
          <p:nvPr/>
        </p:nvSpPr>
        <p:spPr>
          <a:xfrm>
            <a:off x="6388420" y="3287032"/>
            <a:ext cx="626657" cy="28166"/>
          </a:xfrm>
          <a:custGeom>
            <a:avLst/>
            <a:gdLst/>
            <a:ahLst/>
            <a:cxnLst/>
            <a:rect l="l" t="t" r="r" b="b"/>
            <a:pathLst>
              <a:path w="18930" h="942" extrusionOk="0">
                <a:moveTo>
                  <a:pt x="2361" y="0"/>
                </a:moveTo>
                <a:lnTo>
                  <a:pt x="2257" y="15"/>
                </a:lnTo>
                <a:lnTo>
                  <a:pt x="2152" y="30"/>
                </a:lnTo>
                <a:lnTo>
                  <a:pt x="2063" y="60"/>
                </a:lnTo>
                <a:lnTo>
                  <a:pt x="1973" y="105"/>
                </a:lnTo>
                <a:lnTo>
                  <a:pt x="1883" y="150"/>
                </a:lnTo>
                <a:lnTo>
                  <a:pt x="1794" y="209"/>
                </a:lnTo>
                <a:lnTo>
                  <a:pt x="1734" y="284"/>
                </a:lnTo>
                <a:lnTo>
                  <a:pt x="1659" y="374"/>
                </a:lnTo>
                <a:lnTo>
                  <a:pt x="1584" y="463"/>
                </a:lnTo>
                <a:lnTo>
                  <a:pt x="1495" y="523"/>
                </a:lnTo>
                <a:lnTo>
                  <a:pt x="1390" y="568"/>
                </a:lnTo>
                <a:lnTo>
                  <a:pt x="1271" y="583"/>
                </a:lnTo>
                <a:lnTo>
                  <a:pt x="1151" y="568"/>
                </a:lnTo>
                <a:lnTo>
                  <a:pt x="1047" y="523"/>
                </a:lnTo>
                <a:lnTo>
                  <a:pt x="942" y="463"/>
                </a:lnTo>
                <a:lnTo>
                  <a:pt x="867" y="374"/>
                </a:lnTo>
                <a:lnTo>
                  <a:pt x="837" y="344"/>
                </a:lnTo>
                <a:lnTo>
                  <a:pt x="808" y="314"/>
                </a:lnTo>
                <a:lnTo>
                  <a:pt x="763" y="299"/>
                </a:lnTo>
                <a:lnTo>
                  <a:pt x="180" y="299"/>
                </a:lnTo>
                <a:lnTo>
                  <a:pt x="105" y="314"/>
                </a:lnTo>
                <a:lnTo>
                  <a:pt x="46" y="344"/>
                </a:lnTo>
                <a:lnTo>
                  <a:pt x="16" y="404"/>
                </a:lnTo>
                <a:lnTo>
                  <a:pt x="1" y="478"/>
                </a:lnTo>
                <a:lnTo>
                  <a:pt x="16" y="538"/>
                </a:lnTo>
                <a:lnTo>
                  <a:pt x="46" y="598"/>
                </a:lnTo>
                <a:lnTo>
                  <a:pt x="105" y="643"/>
                </a:lnTo>
                <a:lnTo>
                  <a:pt x="180" y="658"/>
                </a:lnTo>
                <a:lnTo>
                  <a:pt x="628" y="658"/>
                </a:lnTo>
                <a:lnTo>
                  <a:pt x="703" y="717"/>
                </a:lnTo>
                <a:lnTo>
                  <a:pt x="763" y="777"/>
                </a:lnTo>
                <a:lnTo>
                  <a:pt x="837" y="822"/>
                </a:lnTo>
                <a:lnTo>
                  <a:pt x="912" y="867"/>
                </a:lnTo>
                <a:lnTo>
                  <a:pt x="1002" y="897"/>
                </a:lnTo>
                <a:lnTo>
                  <a:pt x="1091" y="927"/>
                </a:lnTo>
                <a:lnTo>
                  <a:pt x="1181" y="942"/>
                </a:lnTo>
                <a:lnTo>
                  <a:pt x="1271" y="942"/>
                </a:lnTo>
                <a:lnTo>
                  <a:pt x="1375" y="927"/>
                </a:lnTo>
                <a:lnTo>
                  <a:pt x="1465" y="912"/>
                </a:lnTo>
                <a:lnTo>
                  <a:pt x="1570" y="882"/>
                </a:lnTo>
                <a:lnTo>
                  <a:pt x="1659" y="837"/>
                </a:lnTo>
                <a:lnTo>
                  <a:pt x="1749" y="792"/>
                </a:lnTo>
                <a:lnTo>
                  <a:pt x="1823" y="732"/>
                </a:lnTo>
                <a:lnTo>
                  <a:pt x="1898" y="658"/>
                </a:lnTo>
                <a:lnTo>
                  <a:pt x="1958" y="568"/>
                </a:lnTo>
                <a:lnTo>
                  <a:pt x="2033" y="478"/>
                </a:lnTo>
                <a:lnTo>
                  <a:pt x="2137" y="419"/>
                </a:lnTo>
                <a:lnTo>
                  <a:pt x="2242" y="374"/>
                </a:lnTo>
                <a:lnTo>
                  <a:pt x="2361" y="359"/>
                </a:lnTo>
                <a:lnTo>
                  <a:pt x="2481" y="374"/>
                </a:lnTo>
                <a:lnTo>
                  <a:pt x="2585" y="419"/>
                </a:lnTo>
                <a:lnTo>
                  <a:pt x="2675" y="478"/>
                </a:lnTo>
                <a:lnTo>
                  <a:pt x="2765" y="568"/>
                </a:lnTo>
                <a:lnTo>
                  <a:pt x="2824" y="658"/>
                </a:lnTo>
                <a:lnTo>
                  <a:pt x="2899" y="732"/>
                </a:lnTo>
                <a:lnTo>
                  <a:pt x="2974" y="792"/>
                </a:lnTo>
                <a:lnTo>
                  <a:pt x="3063" y="837"/>
                </a:lnTo>
                <a:lnTo>
                  <a:pt x="3153" y="882"/>
                </a:lnTo>
                <a:lnTo>
                  <a:pt x="3243" y="912"/>
                </a:lnTo>
                <a:lnTo>
                  <a:pt x="3347" y="927"/>
                </a:lnTo>
                <a:lnTo>
                  <a:pt x="3452" y="942"/>
                </a:lnTo>
                <a:lnTo>
                  <a:pt x="3556" y="927"/>
                </a:lnTo>
                <a:lnTo>
                  <a:pt x="3661" y="912"/>
                </a:lnTo>
                <a:lnTo>
                  <a:pt x="3751" y="882"/>
                </a:lnTo>
                <a:lnTo>
                  <a:pt x="3840" y="837"/>
                </a:lnTo>
                <a:lnTo>
                  <a:pt x="3930" y="792"/>
                </a:lnTo>
                <a:lnTo>
                  <a:pt x="4005" y="732"/>
                </a:lnTo>
                <a:lnTo>
                  <a:pt x="4079" y="658"/>
                </a:lnTo>
                <a:lnTo>
                  <a:pt x="4154" y="568"/>
                </a:lnTo>
                <a:lnTo>
                  <a:pt x="4229" y="478"/>
                </a:lnTo>
                <a:lnTo>
                  <a:pt x="4318" y="419"/>
                </a:lnTo>
                <a:lnTo>
                  <a:pt x="4423" y="374"/>
                </a:lnTo>
                <a:lnTo>
                  <a:pt x="4543" y="359"/>
                </a:lnTo>
                <a:lnTo>
                  <a:pt x="4662" y="374"/>
                </a:lnTo>
                <a:lnTo>
                  <a:pt x="4767" y="419"/>
                </a:lnTo>
                <a:lnTo>
                  <a:pt x="4871" y="478"/>
                </a:lnTo>
                <a:lnTo>
                  <a:pt x="4946" y="568"/>
                </a:lnTo>
                <a:lnTo>
                  <a:pt x="5006" y="658"/>
                </a:lnTo>
                <a:lnTo>
                  <a:pt x="5080" y="732"/>
                </a:lnTo>
                <a:lnTo>
                  <a:pt x="5155" y="792"/>
                </a:lnTo>
                <a:lnTo>
                  <a:pt x="5245" y="837"/>
                </a:lnTo>
                <a:lnTo>
                  <a:pt x="5334" y="882"/>
                </a:lnTo>
                <a:lnTo>
                  <a:pt x="5439" y="912"/>
                </a:lnTo>
                <a:lnTo>
                  <a:pt x="5529" y="927"/>
                </a:lnTo>
                <a:lnTo>
                  <a:pt x="5633" y="942"/>
                </a:lnTo>
                <a:lnTo>
                  <a:pt x="5738" y="927"/>
                </a:lnTo>
                <a:lnTo>
                  <a:pt x="5842" y="912"/>
                </a:lnTo>
                <a:lnTo>
                  <a:pt x="5932" y="882"/>
                </a:lnTo>
                <a:lnTo>
                  <a:pt x="6036" y="837"/>
                </a:lnTo>
                <a:lnTo>
                  <a:pt x="6111" y="792"/>
                </a:lnTo>
                <a:lnTo>
                  <a:pt x="6201" y="732"/>
                </a:lnTo>
                <a:lnTo>
                  <a:pt x="6261" y="658"/>
                </a:lnTo>
                <a:lnTo>
                  <a:pt x="6335" y="568"/>
                </a:lnTo>
                <a:lnTo>
                  <a:pt x="6410" y="478"/>
                </a:lnTo>
                <a:lnTo>
                  <a:pt x="6500" y="419"/>
                </a:lnTo>
                <a:lnTo>
                  <a:pt x="6619" y="389"/>
                </a:lnTo>
                <a:lnTo>
                  <a:pt x="6724" y="374"/>
                </a:lnTo>
                <a:lnTo>
                  <a:pt x="6843" y="389"/>
                </a:lnTo>
                <a:lnTo>
                  <a:pt x="6948" y="419"/>
                </a:lnTo>
                <a:lnTo>
                  <a:pt x="7052" y="478"/>
                </a:lnTo>
                <a:lnTo>
                  <a:pt x="7127" y="568"/>
                </a:lnTo>
                <a:lnTo>
                  <a:pt x="7187" y="658"/>
                </a:lnTo>
                <a:lnTo>
                  <a:pt x="7262" y="732"/>
                </a:lnTo>
                <a:lnTo>
                  <a:pt x="7336" y="792"/>
                </a:lnTo>
                <a:lnTo>
                  <a:pt x="7426" y="837"/>
                </a:lnTo>
                <a:lnTo>
                  <a:pt x="7515" y="882"/>
                </a:lnTo>
                <a:lnTo>
                  <a:pt x="7620" y="912"/>
                </a:lnTo>
                <a:lnTo>
                  <a:pt x="7725" y="927"/>
                </a:lnTo>
                <a:lnTo>
                  <a:pt x="7814" y="942"/>
                </a:lnTo>
                <a:lnTo>
                  <a:pt x="7829" y="942"/>
                </a:lnTo>
                <a:lnTo>
                  <a:pt x="7919" y="927"/>
                </a:lnTo>
                <a:lnTo>
                  <a:pt x="8023" y="912"/>
                </a:lnTo>
                <a:lnTo>
                  <a:pt x="8128" y="882"/>
                </a:lnTo>
                <a:lnTo>
                  <a:pt x="8218" y="837"/>
                </a:lnTo>
                <a:lnTo>
                  <a:pt x="8307" y="792"/>
                </a:lnTo>
                <a:lnTo>
                  <a:pt x="8382" y="732"/>
                </a:lnTo>
                <a:lnTo>
                  <a:pt x="8457" y="658"/>
                </a:lnTo>
                <a:lnTo>
                  <a:pt x="8516" y="568"/>
                </a:lnTo>
                <a:lnTo>
                  <a:pt x="8591" y="478"/>
                </a:lnTo>
                <a:lnTo>
                  <a:pt x="8696" y="419"/>
                </a:lnTo>
                <a:lnTo>
                  <a:pt x="8800" y="389"/>
                </a:lnTo>
                <a:lnTo>
                  <a:pt x="8920" y="374"/>
                </a:lnTo>
                <a:lnTo>
                  <a:pt x="9024" y="389"/>
                </a:lnTo>
                <a:lnTo>
                  <a:pt x="9144" y="419"/>
                </a:lnTo>
                <a:lnTo>
                  <a:pt x="9234" y="478"/>
                </a:lnTo>
                <a:lnTo>
                  <a:pt x="9308" y="568"/>
                </a:lnTo>
                <a:lnTo>
                  <a:pt x="9383" y="658"/>
                </a:lnTo>
                <a:lnTo>
                  <a:pt x="9443" y="732"/>
                </a:lnTo>
                <a:lnTo>
                  <a:pt x="9532" y="792"/>
                </a:lnTo>
                <a:lnTo>
                  <a:pt x="9607" y="837"/>
                </a:lnTo>
                <a:lnTo>
                  <a:pt x="9712" y="882"/>
                </a:lnTo>
                <a:lnTo>
                  <a:pt x="9801" y="912"/>
                </a:lnTo>
                <a:lnTo>
                  <a:pt x="9906" y="927"/>
                </a:lnTo>
                <a:lnTo>
                  <a:pt x="10010" y="942"/>
                </a:lnTo>
                <a:lnTo>
                  <a:pt x="10115" y="927"/>
                </a:lnTo>
                <a:lnTo>
                  <a:pt x="10205" y="912"/>
                </a:lnTo>
                <a:lnTo>
                  <a:pt x="10309" y="882"/>
                </a:lnTo>
                <a:lnTo>
                  <a:pt x="10399" y="837"/>
                </a:lnTo>
                <a:lnTo>
                  <a:pt x="10488" y="792"/>
                </a:lnTo>
                <a:lnTo>
                  <a:pt x="10563" y="732"/>
                </a:lnTo>
                <a:lnTo>
                  <a:pt x="10638" y="658"/>
                </a:lnTo>
                <a:lnTo>
                  <a:pt x="10698" y="568"/>
                </a:lnTo>
                <a:lnTo>
                  <a:pt x="10787" y="478"/>
                </a:lnTo>
                <a:lnTo>
                  <a:pt x="10877" y="419"/>
                </a:lnTo>
                <a:lnTo>
                  <a:pt x="10981" y="389"/>
                </a:lnTo>
                <a:lnTo>
                  <a:pt x="11101" y="374"/>
                </a:lnTo>
                <a:lnTo>
                  <a:pt x="11221" y="389"/>
                </a:lnTo>
                <a:lnTo>
                  <a:pt x="11325" y="419"/>
                </a:lnTo>
                <a:lnTo>
                  <a:pt x="11415" y="478"/>
                </a:lnTo>
                <a:lnTo>
                  <a:pt x="11504" y="568"/>
                </a:lnTo>
                <a:lnTo>
                  <a:pt x="11564" y="658"/>
                </a:lnTo>
                <a:lnTo>
                  <a:pt x="11639" y="732"/>
                </a:lnTo>
                <a:lnTo>
                  <a:pt x="11714" y="792"/>
                </a:lnTo>
                <a:lnTo>
                  <a:pt x="11803" y="837"/>
                </a:lnTo>
                <a:lnTo>
                  <a:pt x="11893" y="882"/>
                </a:lnTo>
                <a:lnTo>
                  <a:pt x="11982" y="912"/>
                </a:lnTo>
                <a:lnTo>
                  <a:pt x="12087" y="927"/>
                </a:lnTo>
                <a:lnTo>
                  <a:pt x="12192" y="942"/>
                </a:lnTo>
                <a:lnTo>
                  <a:pt x="12296" y="927"/>
                </a:lnTo>
                <a:lnTo>
                  <a:pt x="12401" y="912"/>
                </a:lnTo>
                <a:lnTo>
                  <a:pt x="12490" y="882"/>
                </a:lnTo>
                <a:lnTo>
                  <a:pt x="12580" y="837"/>
                </a:lnTo>
                <a:lnTo>
                  <a:pt x="12670" y="792"/>
                </a:lnTo>
                <a:lnTo>
                  <a:pt x="12744" y="732"/>
                </a:lnTo>
                <a:lnTo>
                  <a:pt x="12819" y="658"/>
                </a:lnTo>
                <a:lnTo>
                  <a:pt x="12894" y="568"/>
                </a:lnTo>
                <a:lnTo>
                  <a:pt x="12968" y="478"/>
                </a:lnTo>
                <a:lnTo>
                  <a:pt x="13058" y="419"/>
                </a:lnTo>
                <a:lnTo>
                  <a:pt x="13163" y="389"/>
                </a:lnTo>
                <a:lnTo>
                  <a:pt x="13282" y="374"/>
                </a:lnTo>
                <a:lnTo>
                  <a:pt x="13402" y="389"/>
                </a:lnTo>
                <a:lnTo>
                  <a:pt x="13506" y="419"/>
                </a:lnTo>
                <a:lnTo>
                  <a:pt x="13596" y="478"/>
                </a:lnTo>
                <a:lnTo>
                  <a:pt x="13686" y="568"/>
                </a:lnTo>
                <a:lnTo>
                  <a:pt x="13745" y="658"/>
                </a:lnTo>
                <a:lnTo>
                  <a:pt x="13820" y="732"/>
                </a:lnTo>
                <a:lnTo>
                  <a:pt x="13895" y="792"/>
                </a:lnTo>
                <a:lnTo>
                  <a:pt x="13984" y="837"/>
                </a:lnTo>
                <a:lnTo>
                  <a:pt x="14074" y="882"/>
                </a:lnTo>
                <a:lnTo>
                  <a:pt x="14179" y="912"/>
                </a:lnTo>
                <a:lnTo>
                  <a:pt x="14268" y="927"/>
                </a:lnTo>
                <a:lnTo>
                  <a:pt x="14373" y="942"/>
                </a:lnTo>
                <a:lnTo>
                  <a:pt x="14477" y="927"/>
                </a:lnTo>
                <a:lnTo>
                  <a:pt x="14582" y="912"/>
                </a:lnTo>
                <a:lnTo>
                  <a:pt x="14672" y="882"/>
                </a:lnTo>
                <a:lnTo>
                  <a:pt x="14776" y="837"/>
                </a:lnTo>
                <a:lnTo>
                  <a:pt x="14851" y="792"/>
                </a:lnTo>
                <a:lnTo>
                  <a:pt x="14940" y="732"/>
                </a:lnTo>
                <a:lnTo>
                  <a:pt x="15015" y="658"/>
                </a:lnTo>
                <a:lnTo>
                  <a:pt x="15075" y="568"/>
                </a:lnTo>
                <a:lnTo>
                  <a:pt x="15150" y="478"/>
                </a:lnTo>
                <a:lnTo>
                  <a:pt x="15239" y="419"/>
                </a:lnTo>
                <a:lnTo>
                  <a:pt x="15359" y="389"/>
                </a:lnTo>
                <a:lnTo>
                  <a:pt x="15463" y="374"/>
                </a:lnTo>
                <a:lnTo>
                  <a:pt x="15583" y="389"/>
                </a:lnTo>
                <a:lnTo>
                  <a:pt x="15687" y="419"/>
                </a:lnTo>
                <a:lnTo>
                  <a:pt x="15792" y="478"/>
                </a:lnTo>
                <a:lnTo>
                  <a:pt x="15867" y="568"/>
                </a:lnTo>
                <a:lnTo>
                  <a:pt x="15926" y="658"/>
                </a:lnTo>
                <a:lnTo>
                  <a:pt x="16001" y="732"/>
                </a:lnTo>
                <a:lnTo>
                  <a:pt x="16076" y="792"/>
                </a:lnTo>
                <a:lnTo>
                  <a:pt x="16166" y="837"/>
                </a:lnTo>
                <a:lnTo>
                  <a:pt x="16255" y="882"/>
                </a:lnTo>
                <a:lnTo>
                  <a:pt x="16360" y="912"/>
                </a:lnTo>
                <a:lnTo>
                  <a:pt x="16464" y="942"/>
                </a:lnTo>
                <a:lnTo>
                  <a:pt x="16659" y="942"/>
                </a:lnTo>
                <a:lnTo>
                  <a:pt x="16763" y="912"/>
                </a:lnTo>
                <a:lnTo>
                  <a:pt x="16868" y="882"/>
                </a:lnTo>
                <a:lnTo>
                  <a:pt x="16957" y="837"/>
                </a:lnTo>
                <a:lnTo>
                  <a:pt x="17047" y="792"/>
                </a:lnTo>
                <a:lnTo>
                  <a:pt x="17122" y="732"/>
                </a:lnTo>
                <a:lnTo>
                  <a:pt x="17196" y="658"/>
                </a:lnTo>
                <a:lnTo>
                  <a:pt x="17256" y="568"/>
                </a:lnTo>
                <a:lnTo>
                  <a:pt x="17331" y="478"/>
                </a:lnTo>
                <a:lnTo>
                  <a:pt x="17435" y="419"/>
                </a:lnTo>
                <a:lnTo>
                  <a:pt x="17540" y="374"/>
                </a:lnTo>
                <a:lnTo>
                  <a:pt x="17659" y="359"/>
                </a:lnTo>
                <a:lnTo>
                  <a:pt x="17779" y="374"/>
                </a:lnTo>
                <a:lnTo>
                  <a:pt x="17884" y="419"/>
                </a:lnTo>
                <a:lnTo>
                  <a:pt x="17973" y="478"/>
                </a:lnTo>
                <a:lnTo>
                  <a:pt x="18048" y="568"/>
                </a:lnTo>
                <a:lnTo>
                  <a:pt x="18078" y="598"/>
                </a:lnTo>
                <a:lnTo>
                  <a:pt x="18123" y="628"/>
                </a:lnTo>
                <a:lnTo>
                  <a:pt x="18152" y="643"/>
                </a:lnTo>
                <a:lnTo>
                  <a:pt x="18197" y="643"/>
                </a:lnTo>
                <a:lnTo>
                  <a:pt x="18750" y="658"/>
                </a:lnTo>
                <a:lnTo>
                  <a:pt x="18825" y="643"/>
                </a:lnTo>
                <a:lnTo>
                  <a:pt x="18870" y="598"/>
                </a:lnTo>
                <a:lnTo>
                  <a:pt x="18914" y="538"/>
                </a:lnTo>
                <a:lnTo>
                  <a:pt x="18929" y="478"/>
                </a:lnTo>
                <a:lnTo>
                  <a:pt x="18914" y="404"/>
                </a:lnTo>
                <a:lnTo>
                  <a:pt x="18870" y="344"/>
                </a:lnTo>
                <a:lnTo>
                  <a:pt x="18825" y="314"/>
                </a:lnTo>
                <a:lnTo>
                  <a:pt x="18750" y="299"/>
                </a:lnTo>
                <a:lnTo>
                  <a:pt x="18287" y="284"/>
                </a:lnTo>
                <a:lnTo>
                  <a:pt x="18227" y="224"/>
                </a:lnTo>
                <a:lnTo>
                  <a:pt x="18152" y="165"/>
                </a:lnTo>
                <a:lnTo>
                  <a:pt x="18078" y="120"/>
                </a:lnTo>
                <a:lnTo>
                  <a:pt x="18003" y="75"/>
                </a:lnTo>
                <a:lnTo>
                  <a:pt x="17928" y="45"/>
                </a:lnTo>
                <a:lnTo>
                  <a:pt x="17839" y="15"/>
                </a:lnTo>
                <a:lnTo>
                  <a:pt x="17749" y="0"/>
                </a:lnTo>
                <a:lnTo>
                  <a:pt x="17659" y="0"/>
                </a:lnTo>
                <a:lnTo>
                  <a:pt x="17555" y="15"/>
                </a:lnTo>
                <a:lnTo>
                  <a:pt x="17450" y="30"/>
                </a:lnTo>
                <a:lnTo>
                  <a:pt x="17361" y="60"/>
                </a:lnTo>
                <a:lnTo>
                  <a:pt x="17256" y="105"/>
                </a:lnTo>
                <a:lnTo>
                  <a:pt x="17181" y="150"/>
                </a:lnTo>
                <a:lnTo>
                  <a:pt x="17092" y="209"/>
                </a:lnTo>
                <a:lnTo>
                  <a:pt x="17017" y="284"/>
                </a:lnTo>
                <a:lnTo>
                  <a:pt x="16957" y="374"/>
                </a:lnTo>
                <a:lnTo>
                  <a:pt x="16883" y="463"/>
                </a:lnTo>
                <a:lnTo>
                  <a:pt x="16778" y="523"/>
                </a:lnTo>
                <a:lnTo>
                  <a:pt x="16673" y="568"/>
                </a:lnTo>
                <a:lnTo>
                  <a:pt x="16569" y="568"/>
                </a:lnTo>
                <a:lnTo>
                  <a:pt x="16449" y="553"/>
                </a:lnTo>
                <a:lnTo>
                  <a:pt x="16345" y="523"/>
                </a:lnTo>
                <a:lnTo>
                  <a:pt x="16240" y="463"/>
                </a:lnTo>
                <a:lnTo>
                  <a:pt x="16166" y="374"/>
                </a:lnTo>
                <a:lnTo>
                  <a:pt x="16106" y="284"/>
                </a:lnTo>
                <a:lnTo>
                  <a:pt x="16031" y="209"/>
                </a:lnTo>
                <a:lnTo>
                  <a:pt x="15941" y="150"/>
                </a:lnTo>
                <a:lnTo>
                  <a:pt x="15867" y="105"/>
                </a:lnTo>
                <a:lnTo>
                  <a:pt x="15777" y="60"/>
                </a:lnTo>
                <a:lnTo>
                  <a:pt x="15673" y="30"/>
                </a:lnTo>
                <a:lnTo>
                  <a:pt x="15568" y="15"/>
                </a:lnTo>
                <a:lnTo>
                  <a:pt x="15463" y="0"/>
                </a:lnTo>
                <a:lnTo>
                  <a:pt x="15359" y="15"/>
                </a:lnTo>
                <a:lnTo>
                  <a:pt x="15269" y="30"/>
                </a:lnTo>
                <a:lnTo>
                  <a:pt x="15165" y="60"/>
                </a:lnTo>
                <a:lnTo>
                  <a:pt x="15075" y="105"/>
                </a:lnTo>
                <a:lnTo>
                  <a:pt x="14985" y="150"/>
                </a:lnTo>
                <a:lnTo>
                  <a:pt x="14911" y="209"/>
                </a:lnTo>
                <a:lnTo>
                  <a:pt x="14836" y="284"/>
                </a:lnTo>
                <a:lnTo>
                  <a:pt x="14776" y="374"/>
                </a:lnTo>
                <a:lnTo>
                  <a:pt x="14701" y="463"/>
                </a:lnTo>
                <a:lnTo>
                  <a:pt x="14597" y="523"/>
                </a:lnTo>
                <a:lnTo>
                  <a:pt x="14492" y="553"/>
                </a:lnTo>
                <a:lnTo>
                  <a:pt x="14373" y="568"/>
                </a:lnTo>
                <a:lnTo>
                  <a:pt x="14268" y="553"/>
                </a:lnTo>
                <a:lnTo>
                  <a:pt x="14149" y="523"/>
                </a:lnTo>
                <a:lnTo>
                  <a:pt x="14059" y="463"/>
                </a:lnTo>
                <a:lnTo>
                  <a:pt x="13984" y="374"/>
                </a:lnTo>
                <a:lnTo>
                  <a:pt x="13910" y="284"/>
                </a:lnTo>
                <a:lnTo>
                  <a:pt x="13850" y="209"/>
                </a:lnTo>
                <a:lnTo>
                  <a:pt x="13760" y="150"/>
                </a:lnTo>
                <a:lnTo>
                  <a:pt x="13671" y="105"/>
                </a:lnTo>
                <a:lnTo>
                  <a:pt x="13581" y="60"/>
                </a:lnTo>
                <a:lnTo>
                  <a:pt x="13491" y="30"/>
                </a:lnTo>
                <a:lnTo>
                  <a:pt x="13387" y="15"/>
                </a:lnTo>
                <a:lnTo>
                  <a:pt x="13282" y="0"/>
                </a:lnTo>
                <a:lnTo>
                  <a:pt x="13178" y="15"/>
                </a:lnTo>
                <a:lnTo>
                  <a:pt x="13073" y="30"/>
                </a:lnTo>
                <a:lnTo>
                  <a:pt x="12983" y="60"/>
                </a:lnTo>
                <a:lnTo>
                  <a:pt x="12894" y="105"/>
                </a:lnTo>
                <a:lnTo>
                  <a:pt x="12804" y="150"/>
                </a:lnTo>
                <a:lnTo>
                  <a:pt x="12729" y="209"/>
                </a:lnTo>
                <a:lnTo>
                  <a:pt x="12655" y="284"/>
                </a:lnTo>
                <a:lnTo>
                  <a:pt x="12595" y="374"/>
                </a:lnTo>
                <a:lnTo>
                  <a:pt x="12505" y="463"/>
                </a:lnTo>
                <a:lnTo>
                  <a:pt x="12416" y="523"/>
                </a:lnTo>
                <a:lnTo>
                  <a:pt x="12311" y="553"/>
                </a:lnTo>
                <a:lnTo>
                  <a:pt x="12192" y="568"/>
                </a:lnTo>
                <a:lnTo>
                  <a:pt x="12072" y="553"/>
                </a:lnTo>
                <a:lnTo>
                  <a:pt x="11967" y="523"/>
                </a:lnTo>
                <a:lnTo>
                  <a:pt x="11878" y="463"/>
                </a:lnTo>
                <a:lnTo>
                  <a:pt x="11788" y="374"/>
                </a:lnTo>
                <a:lnTo>
                  <a:pt x="11728" y="284"/>
                </a:lnTo>
                <a:lnTo>
                  <a:pt x="11654" y="209"/>
                </a:lnTo>
                <a:lnTo>
                  <a:pt x="11579" y="150"/>
                </a:lnTo>
                <a:lnTo>
                  <a:pt x="11489" y="105"/>
                </a:lnTo>
                <a:lnTo>
                  <a:pt x="11400" y="60"/>
                </a:lnTo>
                <a:lnTo>
                  <a:pt x="11310" y="30"/>
                </a:lnTo>
                <a:lnTo>
                  <a:pt x="11206" y="15"/>
                </a:lnTo>
                <a:lnTo>
                  <a:pt x="11101" y="0"/>
                </a:lnTo>
                <a:lnTo>
                  <a:pt x="10996" y="15"/>
                </a:lnTo>
                <a:lnTo>
                  <a:pt x="10892" y="30"/>
                </a:lnTo>
                <a:lnTo>
                  <a:pt x="10802" y="60"/>
                </a:lnTo>
                <a:lnTo>
                  <a:pt x="10713" y="105"/>
                </a:lnTo>
                <a:lnTo>
                  <a:pt x="10623" y="150"/>
                </a:lnTo>
                <a:lnTo>
                  <a:pt x="10533" y="209"/>
                </a:lnTo>
                <a:lnTo>
                  <a:pt x="10474" y="284"/>
                </a:lnTo>
                <a:lnTo>
                  <a:pt x="10399" y="374"/>
                </a:lnTo>
                <a:lnTo>
                  <a:pt x="10324" y="463"/>
                </a:lnTo>
                <a:lnTo>
                  <a:pt x="10234" y="523"/>
                </a:lnTo>
                <a:lnTo>
                  <a:pt x="10115" y="553"/>
                </a:lnTo>
                <a:lnTo>
                  <a:pt x="10010" y="568"/>
                </a:lnTo>
                <a:lnTo>
                  <a:pt x="9891" y="553"/>
                </a:lnTo>
                <a:lnTo>
                  <a:pt x="9786" y="523"/>
                </a:lnTo>
                <a:lnTo>
                  <a:pt x="9682" y="463"/>
                </a:lnTo>
                <a:lnTo>
                  <a:pt x="9607" y="374"/>
                </a:lnTo>
                <a:lnTo>
                  <a:pt x="9547" y="284"/>
                </a:lnTo>
                <a:lnTo>
                  <a:pt x="9473" y="209"/>
                </a:lnTo>
                <a:lnTo>
                  <a:pt x="9398" y="150"/>
                </a:lnTo>
                <a:lnTo>
                  <a:pt x="9308" y="105"/>
                </a:lnTo>
                <a:lnTo>
                  <a:pt x="9219" y="60"/>
                </a:lnTo>
                <a:lnTo>
                  <a:pt x="9114" y="30"/>
                </a:lnTo>
                <a:lnTo>
                  <a:pt x="9024" y="15"/>
                </a:lnTo>
                <a:lnTo>
                  <a:pt x="8920" y="0"/>
                </a:lnTo>
                <a:lnTo>
                  <a:pt x="8815" y="15"/>
                </a:lnTo>
                <a:lnTo>
                  <a:pt x="8711" y="30"/>
                </a:lnTo>
                <a:lnTo>
                  <a:pt x="8606" y="60"/>
                </a:lnTo>
                <a:lnTo>
                  <a:pt x="8516" y="105"/>
                </a:lnTo>
                <a:lnTo>
                  <a:pt x="8442" y="150"/>
                </a:lnTo>
                <a:lnTo>
                  <a:pt x="8352" y="209"/>
                </a:lnTo>
                <a:lnTo>
                  <a:pt x="8277" y="284"/>
                </a:lnTo>
                <a:lnTo>
                  <a:pt x="8218" y="374"/>
                </a:lnTo>
                <a:lnTo>
                  <a:pt x="8143" y="463"/>
                </a:lnTo>
                <a:lnTo>
                  <a:pt x="8053" y="523"/>
                </a:lnTo>
                <a:lnTo>
                  <a:pt x="7934" y="568"/>
                </a:lnTo>
                <a:lnTo>
                  <a:pt x="7829" y="583"/>
                </a:lnTo>
                <a:lnTo>
                  <a:pt x="7710" y="568"/>
                </a:lnTo>
                <a:lnTo>
                  <a:pt x="7590" y="523"/>
                </a:lnTo>
                <a:lnTo>
                  <a:pt x="7501" y="463"/>
                </a:lnTo>
                <a:lnTo>
                  <a:pt x="7426" y="374"/>
                </a:lnTo>
                <a:lnTo>
                  <a:pt x="7366" y="284"/>
                </a:lnTo>
                <a:lnTo>
                  <a:pt x="7291" y="209"/>
                </a:lnTo>
                <a:lnTo>
                  <a:pt x="7202" y="150"/>
                </a:lnTo>
                <a:lnTo>
                  <a:pt x="7127" y="105"/>
                </a:lnTo>
                <a:lnTo>
                  <a:pt x="7022" y="60"/>
                </a:lnTo>
                <a:lnTo>
                  <a:pt x="6933" y="30"/>
                </a:lnTo>
                <a:lnTo>
                  <a:pt x="6828" y="15"/>
                </a:lnTo>
                <a:lnTo>
                  <a:pt x="6724" y="0"/>
                </a:lnTo>
                <a:lnTo>
                  <a:pt x="6619" y="15"/>
                </a:lnTo>
                <a:lnTo>
                  <a:pt x="6529" y="30"/>
                </a:lnTo>
                <a:lnTo>
                  <a:pt x="6425" y="60"/>
                </a:lnTo>
                <a:lnTo>
                  <a:pt x="6335" y="105"/>
                </a:lnTo>
                <a:lnTo>
                  <a:pt x="6246" y="150"/>
                </a:lnTo>
                <a:lnTo>
                  <a:pt x="6171" y="209"/>
                </a:lnTo>
                <a:lnTo>
                  <a:pt x="6096" y="284"/>
                </a:lnTo>
                <a:lnTo>
                  <a:pt x="6036" y="374"/>
                </a:lnTo>
                <a:lnTo>
                  <a:pt x="5962" y="463"/>
                </a:lnTo>
                <a:lnTo>
                  <a:pt x="5857" y="523"/>
                </a:lnTo>
                <a:lnTo>
                  <a:pt x="5753" y="553"/>
                </a:lnTo>
                <a:lnTo>
                  <a:pt x="5633" y="568"/>
                </a:lnTo>
                <a:lnTo>
                  <a:pt x="5529" y="553"/>
                </a:lnTo>
                <a:lnTo>
                  <a:pt x="5409" y="523"/>
                </a:lnTo>
                <a:lnTo>
                  <a:pt x="5319" y="463"/>
                </a:lnTo>
                <a:lnTo>
                  <a:pt x="5245" y="374"/>
                </a:lnTo>
                <a:lnTo>
                  <a:pt x="5170" y="284"/>
                </a:lnTo>
                <a:lnTo>
                  <a:pt x="5110" y="209"/>
                </a:lnTo>
                <a:lnTo>
                  <a:pt x="5021" y="150"/>
                </a:lnTo>
                <a:lnTo>
                  <a:pt x="4931" y="105"/>
                </a:lnTo>
                <a:lnTo>
                  <a:pt x="4841" y="60"/>
                </a:lnTo>
                <a:lnTo>
                  <a:pt x="4752" y="30"/>
                </a:lnTo>
                <a:lnTo>
                  <a:pt x="4647" y="15"/>
                </a:lnTo>
                <a:lnTo>
                  <a:pt x="4543" y="0"/>
                </a:lnTo>
                <a:lnTo>
                  <a:pt x="4438" y="15"/>
                </a:lnTo>
                <a:lnTo>
                  <a:pt x="4333" y="30"/>
                </a:lnTo>
                <a:lnTo>
                  <a:pt x="4244" y="60"/>
                </a:lnTo>
                <a:lnTo>
                  <a:pt x="4154" y="105"/>
                </a:lnTo>
                <a:lnTo>
                  <a:pt x="4064" y="150"/>
                </a:lnTo>
                <a:lnTo>
                  <a:pt x="3990" y="209"/>
                </a:lnTo>
                <a:lnTo>
                  <a:pt x="3915" y="284"/>
                </a:lnTo>
                <a:lnTo>
                  <a:pt x="3855" y="374"/>
                </a:lnTo>
                <a:lnTo>
                  <a:pt x="3766" y="463"/>
                </a:lnTo>
                <a:lnTo>
                  <a:pt x="3676" y="523"/>
                </a:lnTo>
                <a:lnTo>
                  <a:pt x="3571" y="553"/>
                </a:lnTo>
                <a:lnTo>
                  <a:pt x="3452" y="568"/>
                </a:lnTo>
                <a:lnTo>
                  <a:pt x="3332" y="553"/>
                </a:lnTo>
                <a:lnTo>
                  <a:pt x="3228" y="523"/>
                </a:lnTo>
                <a:lnTo>
                  <a:pt x="3138" y="463"/>
                </a:lnTo>
                <a:lnTo>
                  <a:pt x="3049" y="374"/>
                </a:lnTo>
                <a:lnTo>
                  <a:pt x="2989" y="284"/>
                </a:lnTo>
                <a:lnTo>
                  <a:pt x="2914" y="209"/>
                </a:lnTo>
                <a:lnTo>
                  <a:pt x="2839" y="150"/>
                </a:lnTo>
                <a:lnTo>
                  <a:pt x="2750" y="105"/>
                </a:lnTo>
                <a:lnTo>
                  <a:pt x="2660" y="60"/>
                </a:lnTo>
                <a:lnTo>
                  <a:pt x="2570" y="30"/>
                </a:lnTo>
                <a:lnTo>
                  <a:pt x="2466" y="15"/>
                </a:lnTo>
                <a:lnTo>
                  <a:pt x="23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3" name="Google Shape;1590;p33">
            <a:extLst>
              <a:ext uri="{FF2B5EF4-FFF2-40B4-BE49-F238E27FC236}">
                <a16:creationId xmlns:a16="http://schemas.microsoft.com/office/drawing/2014/main" id="{14ED4C7E-C739-1156-0D84-34B2F1864327}"/>
              </a:ext>
            </a:extLst>
          </p:cNvPr>
          <p:cNvSpPr/>
          <p:nvPr/>
        </p:nvSpPr>
        <p:spPr>
          <a:xfrm>
            <a:off x="6368162" y="3525574"/>
            <a:ext cx="555417" cy="26821"/>
          </a:xfrm>
          <a:custGeom>
            <a:avLst/>
            <a:gdLst/>
            <a:ahLst/>
            <a:cxnLst/>
            <a:rect l="l" t="t" r="r" b="b"/>
            <a:pathLst>
              <a:path w="16778" h="897" extrusionOk="0">
                <a:moveTo>
                  <a:pt x="449" y="0"/>
                </a:moveTo>
                <a:lnTo>
                  <a:pt x="359" y="15"/>
                </a:lnTo>
                <a:lnTo>
                  <a:pt x="284" y="45"/>
                </a:lnTo>
                <a:lnTo>
                  <a:pt x="209" y="75"/>
                </a:lnTo>
                <a:lnTo>
                  <a:pt x="135" y="134"/>
                </a:lnTo>
                <a:lnTo>
                  <a:pt x="90" y="209"/>
                </a:lnTo>
                <a:lnTo>
                  <a:pt x="45" y="284"/>
                </a:lnTo>
                <a:lnTo>
                  <a:pt x="15" y="359"/>
                </a:lnTo>
                <a:lnTo>
                  <a:pt x="0" y="448"/>
                </a:lnTo>
                <a:lnTo>
                  <a:pt x="15" y="538"/>
                </a:lnTo>
                <a:lnTo>
                  <a:pt x="45" y="627"/>
                </a:lnTo>
                <a:lnTo>
                  <a:pt x="90" y="702"/>
                </a:lnTo>
                <a:lnTo>
                  <a:pt x="135" y="762"/>
                </a:lnTo>
                <a:lnTo>
                  <a:pt x="209" y="822"/>
                </a:lnTo>
                <a:lnTo>
                  <a:pt x="284" y="867"/>
                </a:lnTo>
                <a:lnTo>
                  <a:pt x="359" y="896"/>
                </a:lnTo>
                <a:lnTo>
                  <a:pt x="16419" y="896"/>
                </a:lnTo>
                <a:lnTo>
                  <a:pt x="16509" y="867"/>
                </a:lnTo>
                <a:lnTo>
                  <a:pt x="16583" y="822"/>
                </a:lnTo>
                <a:lnTo>
                  <a:pt x="16658" y="762"/>
                </a:lnTo>
                <a:lnTo>
                  <a:pt x="16703" y="702"/>
                </a:lnTo>
                <a:lnTo>
                  <a:pt x="16748" y="627"/>
                </a:lnTo>
                <a:lnTo>
                  <a:pt x="16778" y="538"/>
                </a:lnTo>
                <a:lnTo>
                  <a:pt x="16778" y="448"/>
                </a:lnTo>
                <a:lnTo>
                  <a:pt x="16778" y="359"/>
                </a:lnTo>
                <a:lnTo>
                  <a:pt x="16748" y="284"/>
                </a:lnTo>
                <a:lnTo>
                  <a:pt x="16703" y="209"/>
                </a:lnTo>
                <a:lnTo>
                  <a:pt x="16658" y="134"/>
                </a:lnTo>
                <a:lnTo>
                  <a:pt x="16583" y="75"/>
                </a:lnTo>
                <a:lnTo>
                  <a:pt x="16509" y="45"/>
                </a:lnTo>
                <a:lnTo>
                  <a:pt x="16419" y="15"/>
                </a:lnTo>
                <a:lnTo>
                  <a:pt x="16329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4" name="Google Shape;1591;p33">
            <a:extLst>
              <a:ext uri="{FF2B5EF4-FFF2-40B4-BE49-F238E27FC236}">
                <a16:creationId xmlns:a16="http://schemas.microsoft.com/office/drawing/2014/main" id="{66AA6323-DF07-197A-903B-9254A7AB4FB4}"/>
              </a:ext>
            </a:extLst>
          </p:cNvPr>
          <p:cNvSpPr/>
          <p:nvPr/>
        </p:nvSpPr>
        <p:spPr>
          <a:xfrm>
            <a:off x="6368162" y="3455429"/>
            <a:ext cx="555417" cy="26821"/>
          </a:xfrm>
          <a:custGeom>
            <a:avLst/>
            <a:gdLst/>
            <a:ahLst/>
            <a:cxnLst/>
            <a:rect l="l" t="t" r="r" b="b"/>
            <a:pathLst>
              <a:path w="16778" h="897" extrusionOk="0">
                <a:moveTo>
                  <a:pt x="449" y="1"/>
                </a:moveTo>
                <a:lnTo>
                  <a:pt x="359" y="15"/>
                </a:lnTo>
                <a:lnTo>
                  <a:pt x="284" y="45"/>
                </a:lnTo>
                <a:lnTo>
                  <a:pt x="209" y="75"/>
                </a:lnTo>
                <a:lnTo>
                  <a:pt x="135" y="135"/>
                </a:lnTo>
                <a:lnTo>
                  <a:pt x="90" y="195"/>
                </a:lnTo>
                <a:lnTo>
                  <a:pt x="45" y="284"/>
                </a:lnTo>
                <a:lnTo>
                  <a:pt x="15" y="359"/>
                </a:lnTo>
                <a:lnTo>
                  <a:pt x="0" y="449"/>
                </a:lnTo>
                <a:lnTo>
                  <a:pt x="15" y="538"/>
                </a:lnTo>
                <a:lnTo>
                  <a:pt x="45" y="628"/>
                </a:lnTo>
                <a:lnTo>
                  <a:pt x="90" y="703"/>
                </a:lnTo>
                <a:lnTo>
                  <a:pt x="135" y="762"/>
                </a:lnTo>
                <a:lnTo>
                  <a:pt x="209" y="822"/>
                </a:lnTo>
                <a:lnTo>
                  <a:pt x="284" y="867"/>
                </a:lnTo>
                <a:lnTo>
                  <a:pt x="359" y="897"/>
                </a:lnTo>
                <a:lnTo>
                  <a:pt x="16419" y="897"/>
                </a:lnTo>
                <a:lnTo>
                  <a:pt x="16509" y="867"/>
                </a:lnTo>
                <a:lnTo>
                  <a:pt x="16583" y="822"/>
                </a:lnTo>
                <a:lnTo>
                  <a:pt x="16658" y="762"/>
                </a:lnTo>
                <a:lnTo>
                  <a:pt x="16703" y="703"/>
                </a:lnTo>
                <a:lnTo>
                  <a:pt x="16748" y="628"/>
                </a:lnTo>
                <a:lnTo>
                  <a:pt x="16778" y="538"/>
                </a:lnTo>
                <a:lnTo>
                  <a:pt x="16778" y="449"/>
                </a:lnTo>
                <a:lnTo>
                  <a:pt x="16778" y="359"/>
                </a:lnTo>
                <a:lnTo>
                  <a:pt x="16748" y="284"/>
                </a:lnTo>
                <a:lnTo>
                  <a:pt x="16703" y="195"/>
                </a:lnTo>
                <a:lnTo>
                  <a:pt x="16658" y="135"/>
                </a:lnTo>
                <a:lnTo>
                  <a:pt x="16583" y="75"/>
                </a:lnTo>
                <a:lnTo>
                  <a:pt x="16509" y="45"/>
                </a:lnTo>
                <a:lnTo>
                  <a:pt x="16419" y="15"/>
                </a:lnTo>
                <a:lnTo>
                  <a:pt x="16329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5" name="Google Shape;1592;p33">
            <a:extLst>
              <a:ext uri="{FF2B5EF4-FFF2-40B4-BE49-F238E27FC236}">
                <a16:creationId xmlns:a16="http://schemas.microsoft.com/office/drawing/2014/main" id="{FE48FDDF-24B5-24F9-C6FE-C912AEF114B3}"/>
              </a:ext>
            </a:extLst>
          </p:cNvPr>
          <p:cNvSpPr/>
          <p:nvPr/>
        </p:nvSpPr>
        <p:spPr>
          <a:xfrm>
            <a:off x="6368162" y="3385314"/>
            <a:ext cx="555417" cy="26821"/>
          </a:xfrm>
          <a:custGeom>
            <a:avLst/>
            <a:gdLst/>
            <a:ahLst/>
            <a:cxnLst/>
            <a:rect l="l" t="t" r="r" b="b"/>
            <a:pathLst>
              <a:path w="16778" h="897" extrusionOk="0">
                <a:moveTo>
                  <a:pt x="449" y="0"/>
                </a:moveTo>
                <a:lnTo>
                  <a:pt x="359" y="15"/>
                </a:lnTo>
                <a:lnTo>
                  <a:pt x="284" y="45"/>
                </a:lnTo>
                <a:lnTo>
                  <a:pt x="209" y="75"/>
                </a:lnTo>
                <a:lnTo>
                  <a:pt x="135" y="134"/>
                </a:lnTo>
                <a:lnTo>
                  <a:pt x="90" y="194"/>
                </a:lnTo>
                <a:lnTo>
                  <a:pt x="45" y="284"/>
                </a:lnTo>
                <a:lnTo>
                  <a:pt x="15" y="359"/>
                </a:lnTo>
                <a:lnTo>
                  <a:pt x="0" y="448"/>
                </a:lnTo>
                <a:lnTo>
                  <a:pt x="15" y="538"/>
                </a:lnTo>
                <a:lnTo>
                  <a:pt x="45" y="627"/>
                </a:lnTo>
                <a:lnTo>
                  <a:pt x="90" y="702"/>
                </a:lnTo>
                <a:lnTo>
                  <a:pt x="135" y="762"/>
                </a:lnTo>
                <a:lnTo>
                  <a:pt x="209" y="822"/>
                </a:lnTo>
                <a:lnTo>
                  <a:pt x="284" y="867"/>
                </a:lnTo>
                <a:lnTo>
                  <a:pt x="359" y="896"/>
                </a:lnTo>
                <a:lnTo>
                  <a:pt x="16419" y="896"/>
                </a:lnTo>
                <a:lnTo>
                  <a:pt x="16509" y="867"/>
                </a:lnTo>
                <a:lnTo>
                  <a:pt x="16583" y="822"/>
                </a:lnTo>
                <a:lnTo>
                  <a:pt x="16658" y="762"/>
                </a:lnTo>
                <a:lnTo>
                  <a:pt x="16703" y="702"/>
                </a:lnTo>
                <a:lnTo>
                  <a:pt x="16748" y="627"/>
                </a:lnTo>
                <a:lnTo>
                  <a:pt x="16778" y="538"/>
                </a:lnTo>
                <a:lnTo>
                  <a:pt x="16778" y="448"/>
                </a:lnTo>
                <a:lnTo>
                  <a:pt x="16778" y="359"/>
                </a:lnTo>
                <a:lnTo>
                  <a:pt x="16748" y="284"/>
                </a:lnTo>
                <a:lnTo>
                  <a:pt x="16703" y="194"/>
                </a:lnTo>
                <a:lnTo>
                  <a:pt x="16658" y="134"/>
                </a:lnTo>
                <a:lnTo>
                  <a:pt x="16583" y="75"/>
                </a:lnTo>
                <a:lnTo>
                  <a:pt x="16509" y="45"/>
                </a:lnTo>
                <a:lnTo>
                  <a:pt x="16419" y="15"/>
                </a:lnTo>
                <a:lnTo>
                  <a:pt x="16329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6" name="Google Shape;1593;p33">
            <a:extLst>
              <a:ext uri="{FF2B5EF4-FFF2-40B4-BE49-F238E27FC236}">
                <a16:creationId xmlns:a16="http://schemas.microsoft.com/office/drawing/2014/main" id="{CE75CA5B-2B48-9CDC-3217-E583C422CD92}"/>
              </a:ext>
            </a:extLst>
          </p:cNvPr>
          <p:cNvSpPr/>
          <p:nvPr/>
        </p:nvSpPr>
        <p:spPr>
          <a:xfrm>
            <a:off x="7009099" y="3525574"/>
            <a:ext cx="30190" cy="26821"/>
          </a:xfrm>
          <a:custGeom>
            <a:avLst/>
            <a:gdLst/>
            <a:ahLst/>
            <a:cxnLst/>
            <a:rect l="l" t="t" r="r" b="b"/>
            <a:pathLst>
              <a:path w="912" h="897" extrusionOk="0">
                <a:moveTo>
                  <a:pt x="448" y="0"/>
                </a:moveTo>
                <a:lnTo>
                  <a:pt x="359" y="15"/>
                </a:lnTo>
                <a:lnTo>
                  <a:pt x="269" y="45"/>
                </a:lnTo>
                <a:lnTo>
                  <a:pt x="194" y="75"/>
                </a:lnTo>
                <a:lnTo>
                  <a:pt x="135" y="134"/>
                </a:lnTo>
                <a:lnTo>
                  <a:pt x="75" y="209"/>
                </a:lnTo>
                <a:lnTo>
                  <a:pt x="30" y="284"/>
                </a:lnTo>
                <a:lnTo>
                  <a:pt x="15" y="359"/>
                </a:lnTo>
                <a:lnTo>
                  <a:pt x="0" y="448"/>
                </a:lnTo>
                <a:lnTo>
                  <a:pt x="15" y="538"/>
                </a:lnTo>
                <a:lnTo>
                  <a:pt x="30" y="627"/>
                </a:lnTo>
                <a:lnTo>
                  <a:pt x="75" y="702"/>
                </a:lnTo>
                <a:lnTo>
                  <a:pt x="135" y="762"/>
                </a:lnTo>
                <a:lnTo>
                  <a:pt x="194" y="822"/>
                </a:lnTo>
                <a:lnTo>
                  <a:pt x="269" y="867"/>
                </a:lnTo>
                <a:lnTo>
                  <a:pt x="359" y="896"/>
                </a:lnTo>
                <a:lnTo>
                  <a:pt x="553" y="896"/>
                </a:lnTo>
                <a:lnTo>
                  <a:pt x="642" y="867"/>
                </a:lnTo>
                <a:lnTo>
                  <a:pt x="717" y="822"/>
                </a:lnTo>
                <a:lnTo>
                  <a:pt x="777" y="762"/>
                </a:lnTo>
                <a:lnTo>
                  <a:pt x="837" y="702"/>
                </a:lnTo>
                <a:lnTo>
                  <a:pt x="867" y="627"/>
                </a:lnTo>
                <a:lnTo>
                  <a:pt x="896" y="538"/>
                </a:lnTo>
                <a:lnTo>
                  <a:pt x="911" y="448"/>
                </a:lnTo>
                <a:lnTo>
                  <a:pt x="896" y="359"/>
                </a:lnTo>
                <a:lnTo>
                  <a:pt x="867" y="284"/>
                </a:lnTo>
                <a:lnTo>
                  <a:pt x="837" y="209"/>
                </a:lnTo>
                <a:lnTo>
                  <a:pt x="777" y="134"/>
                </a:lnTo>
                <a:lnTo>
                  <a:pt x="717" y="75"/>
                </a:lnTo>
                <a:lnTo>
                  <a:pt x="642" y="45"/>
                </a:lnTo>
                <a:lnTo>
                  <a:pt x="553" y="15"/>
                </a:lnTo>
                <a:lnTo>
                  <a:pt x="46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7" name="Google Shape;1594;p33">
            <a:extLst>
              <a:ext uri="{FF2B5EF4-FFF2-40B4-BE49-F238E27FC236}">
                <a16:creationId xmlns:a16="http://schemas.microsoft.com/office/drawing/2014/main" id="{04495860-6320-4A01-6906-54BCC247BB5E}"/>
              </a:ext>
            </a:extLst>
          </p:cNvPr>
          <p:cNvSpPr/>
          <p:nvPr/>
        </p:nvSpPr>
        <p:spPr>
          <a:xfrm>
            <a:off x="7009099" y="3455429"/>
            <a:ext cx="30190" cy="26821"/>
          </a:xfrm>
          <a:custGeom>
            <a:avLst/>
            <a:gdLst/>
            <a:ahLst/>
            <a:cxnLst/>
            <a:rect l="l" t="t" r="r" b="b"/>
            <a:pathLst>
              <a:path w="912" h="897" extrusionOk="0">
                <a:moveTo>
                  <a:pt x="448" y="1"/>
                </a:moveTo>
                <a:lnTo>
                  <a:pt x="359" y="15"/>
                </a:lnTo>
                <a:lnTo>
                  <a:pt x="269" y="45"/>
                </a:lnTo>
                <a:lnTo>
                  <a:pt x="194" y="75"/>
                </a:lnTo>
                <a:lnTo>
                  <a:pt x="135" y="135"/>
                </a:lnTo>
                <a:lnTo>
                  <a:pt x="75" y="195"/>
                </a:lnTo>
                <a:lnTo>
                  <a:pt x="30" y="284"/>
                </a:lnTo>
                <a:lnTo>
                  <a:pt x="15" y="359"/>
                </a:lnTo>
                <a:lnTo>
                  <a:pt x="0" y="449"/>
                </a:lnTo>
                <a:lnTo>
                  <a:pt x="15" y="538"/>
                </a:lnTo>
                <a:lnTo>
                  <a:pt x="30" y="628"/>
                </a:lnTo>
                <a:lnTo>
                  <a:pt x="75" y="703"/>
                </a:lnTo>
                <a:lnTo>
                  <a:pt x="135" y="762"/>
                </a:lnTo>
                <a:lnTo>
                  <a:pt x="194" y="822"/>
                </a:lnTo>
                <a:lnTo>
                  <a:pt x="269" y="867"/>
                </a:lnTo>
                <a:lnTo>
                  <a:pt x="359" y="897"/>
                </a:lnTo>
                <a:lnTo>
                  <a:pt x="553" y="897"/>
                </a:lnTo>
                <a:lnTo>
                  <a:pt x="642" y="867"/>
                </a:lnTo>
                <a:lnTo>
                  <a:pt x="717" y="822"/>
                </a:lnTo>
                <a:lnTo>
                  <a:pt x="777" y="762"/>
                </a:lnTo>
                <a:lnTo>
                  <a:pt x="837" y="703"/>
                </a:lnTo>
                <a:lnTo>
                  <a:pt x="867" y="628"/>
                </a:lnTo>
                <a:lnTo>
                  <a:pt x="896" y="538"/>
                </a:lnTo>
                <a:lnTo>
                  <a:pt x="911" y="449"/>
                </a:lnTo>
                <a:lnTo>
                  <a:pt x="896" y="359"/>
                </a:lnTo>
                <a:lnTo>
                  <a:pt x="867" y="284"/>
                </a:lnTo>
                <a:lnTo>
                  <a:pt x="837" y="195"/>
                </a:lnTo>
                <a:lnTo>
                  <a:pt x="777" y="135"/>
                </a:lnTo>
                <a:lnTo>
                  <a:pt x="717" y="75"/>
                </a:lnTo>
                <a:lnTo>
                  <a:pt x="642" y="45"/>
                </a:lnTo>
                <a:lnTo>
                  <a:pt x="553" y="15"/>
                </a:lnTo>
                <a:lnTo>
                  <a:pt x="463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8" name="Google Shape;1595;p33">
            <a:extLst>
              <a:ext uri="{FF2B5EF4-FFF2-40B4-BE49-F238E27FC236}">
                <a16:creationId xmlns:a16="http://schemas.microsoft.com/office/drawing/2014/main" id="{C2EB83EF-3FE7-764D-FA80-D30690C3D0AE}"/>
              </a:ext>
            </a:extLst>
          </p:cNvPr>
          <p:cNvSpPr/>
          <p:nvPr/>
        </p:nvSpPr>
        <p:spPr>
          <a:xfrm>
            <a:off x="7009099" y="3385314"/>
            <a:ext cx="30190" cy="26821"/>
          </a:xfrm>
          <a:custGeom>
            <a:avLst/>
            <a:gdLst/>
            <a:ahLst/>
            <a:cxnLst/>
            <a:rect l="l" t="t" r="r" b="b"/>
            <a:pathLst>
              <a:path w="912" h="897" extrusionOk="0">
                <a:moveTo>
                  <a:pt x="448" y="0"/>
                </a:moveTo>
                <a:lnTo>
                  <a:pt x="359" y="15"/>
                </a:lnTo>
                <a:lnTo>
                  <a:pt x="269" y="45"/>
                </a:lnTo>
                <a:lnTo>
                  <a:pt x="194" y="75"/>
                </a:lnTo>
                <a:lnTo>
                  <a:pt x="135" y="134"/>
                </a:lnTo>
                <a:lnTo>
                  <a:pt x="75" y="194"/>
                </a:lnTo>
                <a:lnTo>
                  <a:pt x="30" y="284"/>
                </a:lnTo>
                <a:lnTo>
                  <a:pt x="15" y="359"/>
                </a:lnTo>
                <a:lnTo>
                  <a:pt x="0" y="448"/>
                </a:lnTo>
                <a:lnTo>
                  <a:pt x="15" y="538"/>
                </a:lnTo>
                <a:lnTo>
                  <a:pt x="30" y="627"/>
                </a:lnTo>
                <a:lnTo>
                  <a:pt x="75" y="702"/>
                </a:lnTo>
                <a:lnTo>
                  <a:pt x="135" y="762"/>
                </a:lnTo>
                <a:lnTo>
                  <a:pt x="194" y="822"/>
                </a:lnTo>
                <a:lnTo>
                  <a:pt x="269" y="867"/>
                </a:lnTo>
                <a:lnTo>
                  <a:pt x="359" y="896"/>
                </a:lnTo>
                <a:lnTo>
                  <a:pt x="553" y="896"/>
                </a:lnTo>
                <a:lnTo>
                  <a:pt x="642" y="867"/>
                </a:lnTo>
                <a:lnTo>
                  <a:pt x="717" y="822"/>
                </a:lnTo>
                <a:lnTo>
                  <a:pt x="777" y="762"/>
                </a:lnTo>
                <a:lnTo>
                  <a:pt x="837" y="702"/>
                </a:lnTo>
                <a:lnTo>
                  <a:pt x="867" y="627"/>
                </a:lnTo>
                <a:lnTo>
                  <a:pt x="896" y="538"/>
                </a:lnTo>
                <a:lnTo>
                  <a:pt x="911" y="448"/>
                </a:lnTo>
                <a:lnTo>
                  <a:pt x="896" y="359"/>
                </a:lnTo>
                <a:lnTo>
                  <a:pt x="867" y="284"/>
                </a:lnTo>
                <a:lnTo>
                  <a:pt x="837" y="194"/>
                </a:lnTo>
                <a:lnTo>
                  <a:pt x="777" y="134"/>
                </a:lnTo>
                <a:lnTo>
                  <a:pt x="717" y="75"/>
                </a:lnTo>
                <a:lnTo>
                  <a:pt x="642" y="45"/>
                </a:lnTo>
                <a:lnTo>
                  <a:pt x="553" y="15"/>
                </a:lnTo>
                <a:lnTo>
                  <a:pt x="46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9" name="Google Shape;1596;p33">
            <a:extLst>
              <a:ext uri="{FF2B5EF4-FFF2-40B4-BE49-F238E27FC236}">
                <a16:creationId xmlns:a16="http://schemas.microsoft.com/office/drawing/2014/main" id="{09BD6F9C-B5B3-35E3-6A02-51DFE28DF737}"/>
              </a:ext>
            </a:extLst>
          </p:cNvPr>
          <p:cNvSpPr/>
          <p:nvPr/>
        </p:nvSpPr>
        <p:spPr>
          <a:xfrm>
            <a:off x="6317217" y="2764410"/>
            <a:ext cx="40089" cy="36210"/>
          </a:xfrm>
          <a:custGeom>
            <a:avLst/>
            <a:gdLst/>
            <a:ahLst/>
            <a:cxnLst/>
            <a:rect l="l" t="t" r="r" b="b"/>
            <a:pathLst>
              <a:path w="1211" h="1211" extrusionOk="0">
                <a:moveTo>
                  <a:pt x="613" y="0"/>
                </a:moveTo>
                <a:lnTo>
                  <a:pt x="494" y="15"/>
                </a:lnTo>
                <a:lnTo>
                  <a:pt x="374" y="45"/>
                </a:lnTo>
                <a:lnTo>
                  <a:pt x="269" y="105"/>
                </a:lnTo>
                <a:lnTo>
                  <a:pt x="180" y="179"/>
                </a:lnTo>
                <a:lnTo>
                  <a:pt x="105" y="269"/>
                </a:lnTo>
                <a:lnTo>
                  <a:pt x="60" y="374"/>
                </a:lnTo>
                <a:lnTo>
                  <a:pt x="15" y="493"/>
                </a:lnTo>
                <a:lnTo>
                  <a:pt x="1" y="613"/>
                </a:lnTo>
                <a:lnTo>
                  <a:pt x="15" y="732"/>
                </a:lnTo>
                <a:lnTo>
                  <a:pt x="60" y="852"/>
                </a:lnTo>
                <a:lnTo>
                  <a:pt x="105" y="941"/>
                </a:lnTo>
                <a:lnTo>
                  <a:pt x="180" y="1046"/>
                </a:lnTo>
                <a:lnTo>
                  <a:pt x="269" y="1106"/>
                </a:lnTo>
                <a:lnTo>
                  <a:pt x="374" y="1165"/>
                </a:lnTo>
                <a:lnTo>
                  <a:pt x="494" y="1210"/>
                </a:lnTo>
                <a:lnTo>
                  <a:pt x="733" y="1210"/>
                </a:lnTo>
                <a:lnTo>
                  <a:pt x="852" y="1165"/>
                </a:lnTo>
                <a:lnTo>
                  <a:pt x="957" y="1106"/>
                </a:lnTo>
                <a:lnTo>
                  <a:pt x="1046" y="1046"/>
                </a:lnTo>
                <a:lnTo>
                  <a:pt x="1121" y="941"/>
                </a:lnTo>
                <a:lnTo>
                  <a:pt x="1166" y="852"/>
                </a:lnTo>
                <a:lnTo>
                  <a:pt x="1211" y="732"/>
                </a:lnTo>
                <a:lnTo>
                  <a:pt x="1211" y="613"/>
                </a:lnTo>
                <a:lnTo>
                  <a:pt x="1211" y="493"/>
                </a:lnTo>
                <a:lnTo>
                  <a:pt x="1166" y="374"/>
                </a:lnTo>
                <a:lnTo>
                  <a:pt x="1121" y="269"/>
                </a:lnTo>
                <a:lnTo>
                  <a:pt x="1046" y="179"/>
                </a:lnTo>
                <a:lnTo>
                  <a:pt x="957" y="105"/>
                </a:lnTo>
                <a:lnTo>
                  <a:pt x="852" y="45"/>
                </a:lnTo>
                <a:lnTo>
                  <a:pt x="733" y="15"/>
                </a:lnTo>
                <a:lnTo>
                  <a:pt x="613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0" name="Google Shape;1597;p33">
            <a:extLst>
              <a:ext uri="{FF2B5EF4-FFF2-40B4-BE49-F238E27FC236}">
                <a16:creationId xmlns:a16="http://schemas.microsoft.com/office/drawing/2014/main" id="{3C5D029D-703A-7E67-F66C-29BCE460E7E9}"/>
              </a:ext>
            </a:extLst>
          </p:cNvPr>
          <p:cNvSpPr/>
          <p:nvPr/>
        </p:nvSpPr>
        <p:spPr>
          <a:xfrm>
            <a:off x="6317217" y="2263644"/>
            <a:ext cx="40089" cy="36210"/>
          </a:xfrm>
          <a:custGeom>
            <a:avLst/>
            <a:gdLst/>
            <a:ahLst/>
            <a:cxnLst/>
            <a:rect l="l" t="t" r="r" b="b"/>
            <a:pathLst>
              <a:path w="1211" h="1211" extrusionOk="0">
                <a:moveTo>
                  <a:pt x="494" y="1"/>
                </a:moveTo>
                <a:lnTo>
                  <a:pt x="374" y="46"/>
                </a:lnTo>
                <a:lnTo>
                  <a:pt x="269" y="105"/>
                </a:lnTo>
                <a:lnTo>
                  <a:pt x="180" y="165"/>
                </a:lnTo>
                <a:lnTo>
                  <a:pt x="105" y="255"/>
                </a:lnTo>
                <a:lnTo>
                  <a:pt x="60" y="359"/>
                </a:lnTo>
                <a:lnTo>
                  <a:pt x="15" y="479"/>
                </a:lnTo>
                <a:lnTo>
                  <a:pt x="1" y="598"/>
                </a:lnTo>
                <a:lnTo>
                  <a:pt x="15" y="718"/>
                </a:lnTo>
                <a:lnTo>
                  <a:pt x="60" y="837"/>
                </a:lnTo>
                <a:lnTo>
                  <a:pt x="105" y="942"/>
                </a:lnTo>
                <a:lnTo>
                  <a:pt x="180" y="1032"/>
                </a:lnTo>
                <a:lnTo>
                  <a:pt x="269" y="1106"/>
                </a:lnTo>
                <a:lnTo>
                  <a:pt x="374" y="1166"/>
                </a:lnTo>
                <a:lnTo>
                  <a:pt x="494" y="1196"/>
                </a:lnTo>
                <a:lnTo>
                  <a:pt x="613" y="1211"/>
                </a:lnTo>
                <a:lnTo>
                  <a:pt x="733" y="1196"/>
                </a:lnTo>
                <a:lnTo>
                  <a:pt x="852" y="1166"/>
                </a:lnTo>
                <a:lnTo>
                  <a:pt x="957" y="1106"/>
                </a:lnTo>
                <a:lnTo>
                  <a:pt x="1046" y="1032"/>
                </a:lnTo>
                <a:lnTo>
                  <a:pt x="1121" y="942"/>
                </a:lnTo>
                <a:lnTo>
                  <a:pt x="1166" y="837"/>
                </a:lnTo>
                <a:lnTo>
                  <a:pt x="1211" y="718"/>
                </a:lnTo>
                <a:lnTo>
                  <a:pt x="1211" y="598"/>
                </a:lnTo>
                <a:lnTo>
                  <a:pt x="1211" y="479"/>
                </a:lnTo>
                <a:lnTo>
                  <a:pt x="1166" y="359"/>
                </a:lnTo>
                <a:lnTo>
                  <a:pt x="1121" y="255"/>
                </a:lnTo>
                <a:lnTo>
                  <a:pt x="1046" y="165"/>
                </a:lnTo>
                <a:lnTo>
                  <a:pt x="957" y="105"/>
                </a:lnTo>
                <a:lnTo>
                  <a:pt x="852" y="46"/>
                </a:lnTo>
                <a:lnTo>
                  <a:pt x="733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1" name="Google Shape;1598;p33">
            <a:extLst>
              <a:ext uri="{FF2B5EF4-FFF2-40B4-BE49-F238E27FC236}">
                <a16:creationId xmlns:a16="http://schemas.microsoft.com/office/drawing/2014/main" id="{19F1B663-5D9E-605D-DBA4-F376ADF3615F}"/>
              </a:ext>
            </a:extLst>
          </p:cNvPr>
          <p:cNvSpPr/>
          <p:nvPr/>
        </p:nvSpPr>
        <p:spPr>
          <a:xfrm>
            <a:off x="7021447" y="2764410"/>
            <a:ext cx="40089" cy="36210"/>
          </a:xfrm>
          <a:custGeom>
            <a:avLst/>
            <a:gdLst/>
            <a:ahLst/>
            <a:cxnLst/>
            <a:rect l="l" t="t" r="r" b="b"/>
            <a:pathLst>
              <a:path w="1211" h="1211" extrusionOk="0">
                <a:moveTo>
                  <a:pt x="613" y="0"/>
                </a:moveTo>
                <a:lnTo>
                  <a:pt x="494" y="15"/>
                </a:lnTo>
                <a:lnTo>
                  <a:pt x="374" y="45"/>
                </a:lnTo>
                <a:lnTo>
                  <a:pt x="269" y="105"/>
                </a:lnTo>
                <a:lnTo>
                  <a:pt x="180" y="179"/>
                </a:lnTo>
                <a:lnTo>
                  <a:pt x="105" y="269"/>
                </a:lnTo>
                <a:lnTo>
                  <a:pt x="45" y="374"/>
                </a:lnTo>
                <a:lnTo>
                  <a:pt x="16" y="493"/>
                </a:lnTo>
                <a:lnTo>
                  <a:pt x="1" y="613"/>
                </a:lnTo>
                <a:lnTo>
                  <a:pt x="16" y="732"/>
                </a:lnTo>
                <a:lnTo>
                  <a:pt x="45" y="852"/>
                </a:lnTo>
                <a:lnTo>
                  <a:pt x="105" y="941"/>
                </a:lnTo>
                <a:lnTo>
                  <a:pt x="180" y="1046"/>
                </a:lnTo>
                <a:lnTo>
                  <a:pt x="269" y="1106"/>
                </a:lnTo>
                <a:lnTo>
                  <a:pt x="374" y="1165"/>
                </a:lnTo>
                <a:lnTo>
                  <a:pt x="494" y="1210"/>
                </a:lnTo>
                <a:lnTo>
                  <a:pt x="733" y="1210"/>
                </a:lnTo>
                <a:lnTo>
                  <a:pt x="852" y="1165"/>
                </a:lnTo>
                <a:lnTo>
                  <a:pt x="957" y="1106"/>
                </a:lnTo>
                <a:lnTo>
                  <a:pt x="1046" y="1046"/>
                </a:lnTo>
                <a:lnTo>
                  <a:pt x="1106" y="941"/>
                </a:lnTo>
                <a:lnTo>
                  <a:pt x="1166" y="852"/>
                </a:lnTo>
                <a:lnTo>
                  <a:pt x="1211" y="732"/>
                </a:lnTo>
                <a:lnTo>
                  <a:pt x="1211" y="613"/>
                </a:lnTo>
                <a:lnTo>
                  <a:pt x="1211" y="493"/>
                </a:lnTo>
                <a:lnTo>
                  <a:pt x="1166" y="374"/>
                </a:lnTo>
                <a:lnTo>
                  <a:pt x="1106" y="269"/>
                </a:lnTo>
                <a:lnTo>
                  <a:pt x="1046" y="179"/>
                </a:lnTo>
                <a:lnTo>
                  <a:pt x="957" y="105"/>
                </a:lnTo>
                <a:lnTo>
                  <a:pt x="852" y="45"/>
                </a:lnTo>
                <a:lnTo>
                  <a:pt x="733" y="15"/>
                </a:lnTo>
                <a:lnTo>
                  <a:pt x="613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2" name="Google Shape;1599;p33">
            <a:extLst>
              <a:ext uri="{FF2B5EF4-FFF2-40B4-BE49-F238E27FC236}">
                <a16:creationId xmlns:a16="http://schemas.microsoft.com/office/drawing/2014/main" id="{CCEA9E6D-0798-740F-8C7F-9FDD12120105}"/>
              </a:ext>
            </a:extLst>
          </p:cNvPr>
          <p:cNvSpPr/>
          <p:nvPr/>
        </p:nvSpPr>
        <p:spPr>
          <a:xfrm>
            <a:off x="7021447" y="2263644"/>
            <a:ext cx="40089" cy="36210"/>
          </a:xfrm>
          <a:custGeom>
            <a:avLst/>
            <a:gdLst/>
            <a:ahLst/>
            <a:cxnLst/>
            <a:rect l="l" t="t" r="r" b="b"/>
            <a:pathLst>
              <a:path w="1211" h="1211" extrusionOk="0">
                <a:moveTo>
                  <a:pt x="494" y="1"/>
                </a:moveTo>
                <a:lnTo>
                  <a:pt x="374" y="46"/>
                </a:lnTo>
                <a:lnTo>
                  <a:pt x="269" y="105"/>
                </a:lnTo>
                <a:lnTo>
                  <a:pt x="180" y="165"/>
                </a:lnTo>
                <a:lnTo>
                  <a:pt x="105" y="255"/>
                </a:lnTo>
                <a:lnTo>
                  <a:pt x="45" y="359"/>
                </a:lnTo>
                <a:lnTo>
                  <a:pt x="16" y="479"/>
                </a:lnTo>
                <a:lnTo>
                  <a:pt x="1" y="598"/>
                </a:lnTo>
                <a:lnTo>
                  <a:pt x="16" y="718"/>
                </a:lnTo>
                <a:lnTo>
                  <a:pt x="45" y="837"/>
                </a:lnTo>
                <a:lnTo>
                  <a:pt x="105" y="942"/>
                </a:lnTo>
                <a:lnTo>
                  <a:pt x="180" y="1032"/>
                </a:lnTo>
                <a:lnTo>
                  <a:pt x="269" y="1106"/>
                </a:lnTo>
                <a:lnTo>
                  <a:pt x="374" y="1166"/>
                </a:lnTo>
                <a:lnTo>
                  <a:pt x="494" y="1196"/>
                </a:lnTo>
                <a:lnTo>
                  <a:pt x="613" y="1211"/>
                </a:lnTo>
                <a:lnTo>
                  <a:pt x="733" y="1196"/>
                </a:lnTo>
                <a:lnTo>
                  <a:pt x="852" y="1166"/>
                </a:lnTo>
                <a:lnTo>
                  <a:pt x="957" y="1106"/>
                </a:lnTo>
                <a:lnTo>
                  <a:pt x="1046" y="1032"/>
                </a:lnTo>
                <a:lnTo>
                  <a:pt x="1106" y="942"/>
                </a:lnTo>
                <a:lnTo>
                  <a:pt x="1166" y="837"/>
                </a:lnTo>
                <a:lnTo>
                  <a:pt x="1211" y="718"/>
                </a:lnTo>
                <a:lnTo>
                  <a:pt x="1211" y="598"/>
                </a:lnTo>
                <a:lnTo>
                  <a:pt x="1211" y="479"/>
                </a:lnTo>
                <a:lnTo>
                  <a:pt x="1166" y="359"/>
                </a:lnTo>
                <a:lnTo>
                  <a:pt x="1106" y="255"/>
                </a:lnTo>
                <a:lnTo>
                  <a:pt x="1046" y="165"/>
                </a:lnTo>
                <a:lnTo>
                  <a:pt x="957" y="105"/>
                </a:lnTo>
                <a:lnTo>
                  <a:pt x="852" y="46"/>
                </a:lnTo>
                <a:lnTo>
                  <a:pt x="733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3" name="Google Shape;1600;p33">
            <a:extLst>
              <a:ext uri="{FF2B5EF4-FFF2-40B4-BE49-F238E27FC236}">
                <a16:creationId xmlns:a16="http://schemas.microsoft.com/office/drawing/2014/main" id="{3A1CE49E-5E97-240A-B9E1-A8C1DF07266B}"/>
              </a:ext>
            </a:extLst>
          </p:cNvPr>
          <p:cNvSpPr/>
          <p:nvPr/>
        </p:nvSpPr>
        <p:spPr>
          <a:xfrm>
            <a:off x="6237107" y="2402140"/>
            <a:ext cx="32176" cy="284568"/>
          </a:xfrm>
          <a:custGeom>
            <a:avLst/>
            <a:gdLst/>
            <a:ahLst/>
            <a:cxnLst/>
            <a:rect l="l" t="t" r="r" b="b"/>
            <a:pathLst>
              <a:path w="972" h="9517" extrusionOk="0">
                <a:moveTo>
                  <a:pt x="971" y="0"/>
                </a:moveTo>
                <a:lnTo>
                  <a:pt x="732" y="15"/>
                </a:lnTo>
                <a:lnTo>
                  <a:pt x="478" y="45"/>
                </a:lnTo>
                <a:lnTo>
                  <a:pt x="239" y="75"/>
                </a:lnTo>
                <a:lnTo>
                  <a:pt x="0" y="135"/>
                </a:lnTo>
                <a:lnTo>
                  <a:pt x="0" y="9382"/>
                </a:lnTo>
                <a:lnTo>
                  <a:pt x="239" y="9442"/>
                </a:lnTo>
                <a:lnTo>
                  <a:pt x="478" y="9487"/>
                </a:lnTo>
                <a:lnTo>
                  <a:pt x="732" y="9502"/>
                </a:lnTo>
                <a:lnTo>
                  <a:pt x="971" y="9517"/>
                </a:lnTo>
                <a:lnTo>
                  <a:pt x="971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4" name="Google Shape;1601;p33">
            <a:extLst>
              <a:ext uri="{FF2B5EF4-FFF2-40B4-BE49-F238E27FC236}">
                <a16:creationId xmlns:a16="http://schemas.microsoft.com/office/drawing/2014/main" id="{5EDC08EF-CF9C-0341-9533-AC1939E920C3}"/>
              </a:ext>
            </a:extLst>
          </p:cNvPr>
          <p:cNvSpPr/>
          <p:nvPr/>
        </p:nvSpPr>
        <p:spPr>
          <a:xfrm>
            <a:off x="7107977" y="2402140"/>
            <a:ext cx="32210" cy="284568"/>
          </a:xfrm>
          <a:custGeom>
            <a:avLst/>
            <a:gdLst/>
            <a:ahLst/>
            <a:cxnLst/>
            <a:rect l="l" t="t" r="r" b="b"/>
            <a:pathLst>
              <a:path w="973" h="9517" extrusionOk="0">
                <a:moveTo>
                  <a:pt x="1" y="0"/>
                </a:moveTo>
                <a:lnTo>
                  <a:pt x="1" y="9517"/>
                </a:lnTo>
                <a:lnTo>
                  <a:pt x="255" y="9502"/>
                </a:lnTo>
                <a:lnTo>
                  <a:pt x="494" y="9487"/>
                </a:lnTo>
                <a:lnTo>
                  <a:pt x="733" y="9442"/>
                </a:lnTo>
                <a:lnTo>
                  <a:pt x="972" y="9382"/>
                </a:lnTo>
                <a:lnTo>
                  <a:pt x="972" y="135"/>
                </a:lnTo>
                <a:lnTo>
                  <a:pt x="733" y="75"/>
                </a:lnTo>
                <a:lnTo>
                  <a:pt x="494" y="45"/>
                </a:lnTo>
                <a:lnTo>
                  <a:pt x="255" y="15"/>
                </a:lnTo>
                <a:lnTo>
                  <a:pt x="1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5" name="Google Shape;1602;p33">
            <a:extLst>
              <a:ext uri="{FF2B5EF4-FFF2-40B4-BE49-F238E27FC236}">
                <a16:creationId xmlns:a16="http://schemas.microsoft.com/office/drawing/2014/main" id="{F7B4AA6F-8E19-3EFA-106E-7A65B46EE29F}"/>
              </a:ext>
            </a:extLst>
          </p:cNvPr>
          <p:cNvSpPr/>
          <p:nvPr/>
        </p:nvSpPr>
        <p:spPr>
          <a:xfrm>
            <a:off x="6622854" y="1952325"/>
            <a:ext cx="136024" cy="122415"/>
          </a:xfrm>
          <a:custGeom>
            <a:avLst/>
            <a:gdLst/>
            <a:ahLst/>
            <a:cxnLst/>
            <a:rect l="l" t="t" r="r" b="b"/>
            <a:pathLst>
              <a:path w="4109" h="4094" extrusionOk="0">
                <a:moveTo>
                  <a:pt x="1838" y="0"/>
                </a:moveTo>
                <a:lnTo>
                  <a:pt x="1644" y="30"/>
                </a:lnTo>
                <a:lnTo>
                  <a:pt x="1449" y="90"/>
                </a:lnTo>
                <a:lnTo>
                  <a:pt x="1255" y="149"/>
                </a:lnTo>
                <a:lnTo>
                  <a:pt x="1076" y="239"/>
                </a:lnTo>
                <a:lnTo>
                  <a:pt x="912" y="344"/>
                </a:lnTo>
                <a:lnTo>
                  <a:pt x="747" y="463"/>
                </a:lnTo>
                <a:lnTo>
                  <a:pt x="598" y="598"/>
                </a:lnTo>
                <a:lnTo>
                  <a:pt x="463" y="747"/>
                </a:lnTo>
                <a:lnTo>
                  <a:pt x="359" y="896"/>
                </a:lnTo>
                <a:lnTo>
                  <a:pt x="254" y="1061"/>
                </a:lnTo>
                <a:lnTo>
                  <a:pt x="165" y="1240"/>
                </a:lnTo>
                <a:lnTo>
                  <a:pt x="90" y="1434"/>
                </a:lnTo>
                <a:lnTo>
                  <a:pt x="45" y="1628"/>
                </a:lnTo>
                <a:lnTo>
                  <a:pt x="15" y="1838"/>
                </a:lnTo>
                <a:lnTo>
                  <a:pt x="0" y="2047"/>
                </a:lnTo>
                <a:lnTo>
                  <a:pt x="15" y="2256"/>
                </a:lnTo>
                <a:lnTo>
                  <a:pt x="45" y="2465"/>
                </a:lnTo>
                <a:lnTo>
                  <a:pt x="90" y="2659"/>
                </a:lnTo>
                <a:lnTo>
                  <a:pt x="165" y="2839"/>
                </a:lnTo>
                <a:lnTo>
                  <a:pt x="254" y="3018"/>
                </a:lnTo>
                <a:lnTo>
                  <a:pt x="359" y="3197"/>
                </a:lnTo>
                <a:lnTo>
                  <a:pt x="463" y="3346"/>
                </a:lnTo>
                <a:lnTo>
                  <a:pt x="598" y="3496"/>
                </a:lnTo>
                <a:lnTo>
                  <a:pt x="747" y="3630"/>
                </a:lnTo>
                <a:lnTo>
                  <a:pt x="912" y="3750"/>
                </a:lnTo>
                <a:lnTo>
                  <a:pt x="1076" y="3854"/>
                </a:lnTo>
                <a:lnTo>
                  <a:pt x="1255" y="3929"/>
                </a:lnTo>
                <a:lnTo>
                  <a:pt x="1449" y="4004"/>
                </a:lnTo>
                <a:lnTo>
                  <a:pt x="1644" y="4049"/>
                </a:lnTo>
                <a:lnTo>
                  <a:pt x="1838" y="4079"/>
                </a:lnTo>
                <a:lnTo>
                  <a:pt x="2047" y="4093"/>
                </a:lnTo>
                <a:lnTo>
                  <a:pt x="2256" y="4079"/>
                </a:lnTo>
                <a:lnTo>
                  <a:pt x="2465" y="4049"/>
                </a:lnTo>
                <a:lnTo>
                  <a:pt x="2659" y="4004"/>
                </a:lnTo>
                <a:lnTo>
                  <a:pt x="2854" y="3929"/>
                </a:lnTo>
                <a:lnTo>
                  <a:pt x="3033" y="3854"/>
                </a:lnTo>
                <a:lnTo>
                  <a:pt x="3197" y="3750"/>
                </a:lnTo>
                <a:lnTo>
                  <a:pt x="3362" y="3630"/>
                </a:lnTo>
                <a:lnTo>
                  <a:pt x="3496" y="3496"/>
                </a:lnTo>
                <a:lnTo>
                  <a:pt x="3631" y="3346"/>
                </a:lnTo>
                <a:lnTo>
                  <a:pt x="3750" y="3197"/>
                </a:lnTo>
                <a:lnTo>
                  <a:pt x="3855" y="3018"/>
                </a:lnTo>
                <a:lnTo>
                  <a:pt x="3944" y="2839"/>
                </a:lnTo>
                <a:lnTo>
                  <a:pt x="4004" y="2659"/>
                </a:lnTo>
                <a:lnTo>
                  <a:pt x="4064" y="2465"/>
                </a:lnTo>
                <a:lnTo>
                  <a:pt x="4094" y="2256"/>
                </a:lnTo>
                <a:lnTo>
                  <a:pt x="4109" y="2047"/>
                </a:lnTo>
                <a:lnTo>
                  <a:pt x="4094" y="1838"/>
                </a:lnTo>
                <a:lnTo>
                  <a:pt x="4064" y="1628"/>
                </a:lnTo>
                <a:lnTo>
                  <a:pt x="4004" y="1434"/>
                </a:lnTo>
                <a:lnTo>
                  <a:pt x="3944" y="1240"/>
                </a:lnTo>
                <a:lnTo>
                  <a:pt x="3855" y="1061"/>
                </a:lnTo>
                <a:lnTo>
                  <a:pt x="3750" y="896"/>
                </a:lnTo>
                <a:lnTo>
                  <a:pt x="3631" y="747"/>
                </a:lnTo>
                <a:lnTo>
                  <a:pt x="3496" y="598"/>
                </a:lnTo>
                <a:lnTo>
                  <a:pt x="3362" y="463"/>
                </a:lnTo>
                <a:lnTo>
                  <a:pt x="3197" y="344"/>
                </a:lnTo>
                <a:lnTo>
                  <a:pt x="3033" y="239"/>
                </a:lnTo>
                <a:lnTo>
                  <a:pt x="2854" y="149"/>
                </a:lnTo>
                <a:lnTo>
                  <a:pt x="2659" y="90"/>
                </a:lnTo>
                <a:lnTo>
                  <a:pt x="2465" y="30"/>
                </a:lnTo>
                <a:lnTo>
                  <a:pt x="2256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6" name="Google Shape;1603;p33">
            <a:extLst>
              <a:ext uri="{FF2B5EF4-FFF2-40B4-BE49-F238E27FC236}">
                <a16:creationId xmlns:a16="http://schemas.microsoft.com/office/drawing/2014/main" id="{D93ABE8C-5863-D14D-D53D-D5D9BCFFFF72}"/>
              </a:ext>
            </a:extLst>
          </p:cNvPr>
          <p:cNvSpPr/>
          <p:nvPr/>
        </p:nvSpPr>
        <p:spPr>
          <a:xfrm>
            <a:off x="6641624" y="1968830"/>
            <a:ext cx="98451" cy="89374"/>
          </a:xfrm>
          <a:custGeom>
            <a:avLst/>
            <a:gdLst/>
            <a:ahLst/>
            <a:cxnLst/>
            <a:rect l="l" t="t" r="r" b="b"/>
            <a:pathLst>
              <a:path w="2974" h="2989" extrusionOk="0">
                <a:moveTo>
                  <a:pt x="1480" y="1"/>
                </a:moveTo>
                <a:lnTo>
                  <a:pt x="1346" y="16"/>
                </a:lnTo>
                <a:lnTo>
                  <a:pt x="1196" y="31"/>
                </a:lnTo>
                <a:lnTo>
                  <a:pt x="1062" y="61"/>
                </a:lnTo>
                <a:lnTo>
                  <a:pt x="927" y="105"/>
                </a:lnTo>
                <a:lnTo>
                  <a:pt x="793" y="180"/>
                </a:lnTo>
                <a:lnTo>
                  <a:pt x="658" y="255"/>
                </a:lnTo>
                <a:lnTo>
                  <a:pt x="539" y="329"/>
                </a:lnTo>
                <a:lnTo>
                  <a:pt x="434" y="434"/>
                </a:lnTo>
                <a:lnTo>
                  <a:pt x="330" y="554"/>
                </a:lnTo>
                <a:lnTo>
                  <a:pt x="240" y="673"/>
                </a:lnTo>
                <a:lnTo>
                  <a:pt x="165" y="793"/>
                </a:lnTo>
                <a:lnTo>
                  <a:pt x="106" y="927"/>
                </a:lnTo>
                <a:lnTo>
                  <a:pt x="61" y="1061"/>
                </a:lnTo>
                <a:lnTo>
                  <a:pt x="16" y="1211"/>
                </a:lnTo>
                <a:lnTo>
                  <a:pt x="1" y="1345"/>
                </a:lnTo>
                <a:lnTo>
                  <a:pt x="1" y="1495"/>
                </a:lnTo>
                <a:lnTo>
                  <a:pt x="1" y="1629"/>
                </a:lnTo>
                <a:lnTo>
                  <a:pt x="16" y="1779"/>
                </a:lnTo>
                <a:lnTo>
                  <a:pt x="61" y="1913"/>
                </a:lnTo>
                <a:lnTo>
                  <a:pt x="106" y="2062"/>
                </a:lnTo>
                <a:lnTo>
                  <a:pt x="165" y="2182"/>
                </a:lnTo>
                <a:lnTo>
                  <a:pt x="240" y="2316"/>
                </a:lnTo>
                <a:lnTo>
                  <a:pt x="330" y="2436"/>
                </a:lnTo>
                <a:lnTo>
                  <a:pt x="434" y="2555"/>
                </a:lnTo>
                <a:lnTo>
                  <a:pt x="539" y="2645"/>
                </a:lnTo>
                <a:lnTo>
                  <a:pt x="658" y="2735"/>
                </a:lnTo>
                <a:lnTo>
                  <a:pt x="793" y="2809"/>
                </a:lnTo>
                <a:lnTo>
                  <a:pt x="927" y="2869"/>
                </a:lnTo>
                <a:lnTo>
                  <a:pt x="1062" y="2929"/>
                </a:lnTo>
                <a:lnTo>
                  <a:pt x="1196" y="2959"/>
                </a:lnTo>
                <a:lnTo>
                  <a:pt x="1346" y="2974"/>
                </a:lnTo>
                <a:lnTo>
                  <a:pt x="1480" y="2989"/>
                </a:lnTo>
                <a:lnTo>
                  <a:pt x="1629" y="2974"/>
                </a:lnTo>
                <a:lnTo>
                  <a:pt x="1764" y="2959"/>
                </a:lnTo>
                <a:lnTo>
                  <a:pt x="1913" y="2929"/>
                </a:lnTo>
                <a:lnTo>
                  <a:pt x="2048" y="2869"/>
                </a:lnTo>
                <a:lnTo>
                  <a:pt x="2182" y="2809"/>
                </a:lnTo>
                <a:lnTo>
                  <a:pt x="2302" y="2735"/>
                </a:lnTo>
                <a:lnTo>
                  <a:pt x="2421" y="2645"/>
                </a:lnTo>
                <a:lnTo>
                  <a:pt x="2541" y="2555"/>
                </a:lnTo>
                <a:lnTo>
                  <a:pt x="2645" y="2436"/>
                </a:lnTo>
                <a:lnTo>
                  <a:pt x="2735" y="2316"/>
                </a:lnTo>
                <a:lnTo>
                  <a:pt x="2810" y="2182"/>
                </a:lnTo>
                <a:lnTo>
                  <a:pt x="2869" y="2062"/>
                </a:lnTo>
                <a:lnTo>
                  <a:pt x="2914" y="1913"/>
                </a:lnTo>
                <a:lnTo>
                  <a:pt x="2944" y="1779"/>
                </a:lnTo>
                <a:lnTo>
                  <a:pt x="2974" y="1644"/>
                </a:lnTo>
                <a:lnTo>
                  <a:pt x="2974" y="1495"/>
                </a:lnTo>
                <a:lnTo>
                  <a:pt x="2974" y="1345"/>
                </a:lnTo>
                <a:lnTo>
                  <a:pt x="2944" y="1211"/>
                </a:lnTo>
                <a:lnTo>
                  <a:pt x="2914" y="1061"/>
                </a:lnTo>
                <a:lnTo>
                  <a:pt x="2869" y="927"/>
                </a:lnTo>
                <a:lnTo>
                  <a:pt x="2810" y="793"/>
                </a:lnTo>
                <a:lnTo>
                  <a:pt x="2735" y="673"/>
                </a:lnTo>
                <a:lnTo>
                  <a:pt x="2645" y="554"/>
                </a:lnTo>
                <a:lnTo>
                  <a:pt x="2541" y="434"/>
                </a:lnTo>
                <a:lnTo>
                  <a:pt x="2421" y="329"/>
                </a:lnTo>
                <a:lnTo>
                  <a:pt x="2302" y="255"/>
                </a:lnTo>
                <a:lnTo>
                  <a:pt x="2182" y="180"/>
                </a:lnTo>
                <a:lnTo>
                  <a:pt x="2048" y="105"/>
                </a:lnTo>
                <a:lnTo>
                  <a:pt x="1913" y="61"/>
                </a:lnTo>
                <a:lnTo>
                  <a:pt x="1764" y="31"/>
                </a:lnTo>
                <a:lnTo>
                  <a:pt x="1629" y="16"/>
                </a:lnTo>
                <a:lnTo>
                  <a:pt x="1480" y="1"/>
                </a:lnTo>
                <a:close/>
              </a:path>
            </a:pathLst>
          </a:custGeom>
          <a:solidFill>
            <a:srgbClr val="D53F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7" name="Google Shape;1604;p33">
            <a:extLst>
              <a:ext uri="{FF2B5EF4-FFF2-40B4-BE49-F238E27FC236}">
                <a16:creationId xmlns:a16="http://schemas.microsoft.com/office/drawing/2014/main" id="{FF798B63-5684-DB2B-1163-53FB753DE3C9}"/>
              </a:ext>
            </a:extLst>
          </p:cNvPr>
          <p:cNvSpPr/>
          <p:nvPr/>
        </p:nvSpPr>
        <p:spPr>
          <a:xfrm>
            <a:off x="6655992" y="1981806"/>
            <a:ext cx="84083" cy="76397"/>
          </a:xfrm>
          <a:custGeom>
            <a:avLst/>
            <a:gdLst/>
            <a:ahLst/>
            <a:cxnLst/>
            <a:rect l="l" t="t" r="r" b="b"/>
            <a:pathLst>
              <a:path w="2540" h="2555" extrusionOk="0">
                <a:moveTo>
                  <a:pt x="2107" y="0"/>
                </a:moveTo>
                <a:lnTo>
                  <a:pt x="0" y="2121"/>
                </a:lnTo>
                <a:lnTo>
                  <a:pt x="105" y="2211"/>
                </a:lnTo>
                <a:lnTo>
                  <a:pt x="224" y="2301"/>
                </a:lnTo>
                <a:lnTo>
                  <a:pt x="359" y="2375"/>
                </a:lnTo>
                <a:lnTo>
                  <a:pt x="493" y="2435"/>
                </a:lnTo>
                <a:lnTo>
                  <a:pt x="628" y="2495"/>
                </a:lnTo>
                <a:lnTo>
                  <a:pt x="762" y="2525"/>
                </a:lnTo>
                <a:lnTo>
                  <a:pt x="912" y="2540"/>
                </a:lnTo>
                <a:lnTo>
                  <a:pt x="1046" y="2555"/>
                </a:lnTo>
                <a:lnTo>
                  <a:pt x="1195" y="2540"/>
                </a:lnTo>
                <a:lnTo>
                  <a:pt x="1330" y="2525"/>
                </a:lnTo>
                <a:lnTo>
                  <a:pt x="1479" y="2495"/>
                </a:lnTo>
                <a:lnTo>
                  <a:pt x="1614" y="2435"/>
                </a:lnTo>
                <a:lnTo>
                  <a:pt x="1748" y="2375"/>
                </a:lnTo>
                <a:lnTo>
                  <a:pt x="1868" y="2301"/>
                </a:lnTo>
                <a:lnTo>
                  <a:pt x="1987" y="2211"/>
                </a:lnTo>
                <a:lnTo>
                  <a:pt x="2107" y="2121"/>
                </a:lnTo>
                <a:lnTo>
                  <a:pt x="2211" y="2002"/>
                </a:lnTo>
                <a:lnTo>
                  <a:pt x="2301" y="1882"/>
                </a:lnTo>
                <a:lnTo>
                  <a:pt x="2376" y="1748"/>
                </a:lnTo>
                <a:lnTo>
                  <a:pt x="2435" y="1628"/>
                </a:lnTo>
                <a:lnTo>
                  <a:pt x="2480" y="1479"/>
                </a:lnTo>
                <a:lnTo>
                  <a:pt x="2510" y="1345"/>
                </a:lnTo>
                <a:lnTo>
                  <a:pt x="2540" y="1210"/>
                </a:lnTo>
                <a:lnTo>
                  <a:pt x="2540" y="1061"/>
                </a:lnTo>
                <a:lnTo>
                  <a:pt x="2540" y="911"/>
                </a:lnTo>
                <a:lnTo>
                  <a:pt x="2510" y="777"/>
                </a:lnTo>
                <a:lnTo>
                  <a:pt x="2480" y="627"/>
                </a:lnTo>
                <a:lnTo>
                  <a:pt x="2435" y="493"/>
                </a:lnTo>
                <a:lnTo>
                  <a:pt x="2376" y="359"/>
                </a:lnTo>
                <a:lnTo>
                  <a:pt x="2301" y="239"/>
                </a:lnTo>
                <a:lnTo>
                  <a:pt x="2211" y="120"/>
                </a:lnTo>
                <a:lnTo>
                  <a:pt x="2107" y="0"/>
                </a:lnTo>
                <a:close/>
              </a:path>
            </a:pathLst>
          </a:custGeom>
          <a:solidFill>
            <a:srgbClr val="EA48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8" name="Google Shape;1605;p33">
            <a:extLst>
              <a:ext uri="{FF2B5EF4-FFF2-40B4-BE49-F238E27FC236}">
                <a16:creationId xmlns:a16="http://schemas.microsoft.com/office/drawing/2014/main" id="{D2D20D23-966C-19E4-F493-96BE926FA913}"/>
              </a:ext>
            </a:extLst>
          </p:cNvPr>
          <p:cNvSpPr/>
          <p:nvPr/>
        </p:nvSpPr>
        <p:spPr>
          <a:xfrm>
            <a:off x="6467569" y="2621906"/>
            <a:ext cx="445611" cy="151000"/>
          </a:xfrm>
          <a:custGeom>
            <a:avLst/>
            <a:gdLst/>
            <a:ahLst/>
            <a:cxnLst/>
            <a:rect l="l" t="t" r="r" b="b"/>
            <a:pathLst>
              <a:path w="13461" h="5050" extrusionOk="0">
                <a:moveTo>
                  <a:pt x="1016" y="0"/>
                </a:moveTo>
                <a:lnTo>
                  <a:pt x="867" y="30"/>
                </a:lnTo>
                <a:lnTo>
                  <a:pt x="717" y="75"/>
                </a:lnTo>
                <a:lnTo>
                  <a:pt x="583" y="150"/>
                </a:lnTo>
                <a:lnTo>
                  <a:pt x="463" y="224"/>
                </a:lnTo>
                <a:lnTo>
                  <a:pt x="344" y="329"/>
                </a:lnTo>
                <a:lnTo>
                  <a:pt x="254" y="434"/>
                </a:lnTo>
                <a:lnTo>
                  <a:pt x="165" y="568"/>
                </a:lnTo>
                <a:lnTo>
                  <a:pt x="90" y="703"/>
                </a:lnTo>
                <a:lnTo>
                  <a:pt x="45" y="852"/>
                </a:lnTo>
                <a:lnTo>
                  <a:pt x="15" y="1001"/>
                </a:lnTo>
                <a:lnTo>
                  <a:pt x="0" y="1151"/>
                </a:lnTo>
                <a:lnTo>
                  <a:pt x="0" y="1300"/>
                </a:lnTo>
                <a:lnTo>
                  <a:pt x="30" y="1435"/>
                </a:lnTo>
                <a:lnTo>
                  <a:pt x="75" y="1584"/>
                </a:lnTo>
                <a:lnTo>
                  <a:pt x="135" y="1733"/>
                </a:lnTo>
                <a:lnTo>
                  <a:pt x="284" y="1972"/>
                </a:lnTo>
                <a:lnTo>
                  <a:pt x="448" y="2226"/>
                </a:lnTo>
                <a:lnTo>
                  <a:pt x="643" y="2495"/>
                </a:lnTo>
                <a:lnTo>
                  <a:pt x="867" y="2764"/>
                </a:lnTo>
                <a:lnTo>
                  <a:pt x="1136" y="3048"/>
                </a:lnTo>
                <a:lnTo>
                  <a:pt x="1434" y="3317"/>
                </a:lnTo>
                <a:lnTo>
                  <a:pt x="1763" y="3601"/>
                </a:lnTo>
                <a:lnTo>
                  <a:pt x="2137" y="3855"/>
                </a:lnTo>
                <a:lnTo>
                  <a:pt x="2331" y="3974"/>
                </a:lnTo>
                <a:lnTo>
                  <a:pt x="2555" y="4094"/>
                </a:lnTo>
                <a:lnTo>
                  <a:pt x="2764" y="4213"/>
                </a:lnTo>
                <a:lnTo>
                  <a:pt x="3003" y="4333"/>
                </a:lnTo>
                <a:lnTo>
                  <a:pt x="3242" y="4437"/>
                </a:lnTo>
                <a:lnTo>
                  <a:pt x="3511" y="4527"/>
                </a:lnTo>
                <a:lnTo>
                  <a:pt x="3765" y="4617"/>
                </a:lnTo>
                <a:lnTo>
                  <a:pt x="4049" y="4706"/>
                </a:lnTo>
                <a:lnTo>
                  <a:pt x="4348" y="4781"/>
                </a:lnTo>
                <a:lnTo>
                  <a:pt x="4646" y="4856"/>
                </a:lnTo>
                <a:lnTo>
                  <a:pt x="4960" y="4915"/>
                </a:lnTo>
                <a:lnTo>
                  <a:pt x="5289" y="4960"/>
                </a:lnTo>
                <a:lnTo>
                  <a:pt x="5632" y="5005"/>
                </a:lnTo>
                <a:lnTo>
                  <a:pt x="5991" y="5020"/>
                </a:lnTo>
                <a:lnTo>
                  <a:pt x="6364" y="5050"/>
                </a:lnTo>
                <a:lnTo>
                  <a:pt x="7126" y="5050"/>
                </a:lnTo>
                <a:lnTo>
                  <a:pt x="7500" y="5020"/>
                </a:lnTo>
                <a:lnTo>
                  <a:pt x="7858" y="4990"/>
                </a:lnTo>
                <a:lnTo>
                  <a:pt x="8202" y="4960"/>
                </a:lnTo>
                <a:lnTo>
                  <a:pt x="8531" y="4915"/>
                </a:lnTo>
                <a:lnTo>
                  <a:pt x="8844" y="4856"/>
                </a:lnTo>
                <a:lnTo>
                  <a:pt x="9143" y="4781"/>
                </a:lnTo>
                <a:lnTo>
                  <a:pt x="9442" y="4706"/>
                </a:lnTo>
                <a:lnTo>
                  <a:pt x="9711" y="4617"/>
                </a:lnTo>
                <a:lnTo>
                  <a:pt x="9980" y="4527"/>
                </a:lnTo>
                <a:lnTo>
                  <a:pt x="10234" y="4422"/>
                </a:lnTo>
                <a:lnTo>
                  <a:pt x="10473" y="4318"/>
                </a:lnTo>
                <a:lnTo>
                  <a:pt x="10712" y="4213"/>
                </a:lnTo>
                <a:lnTo>
                  <a:pt x="10936" y="4094"/>
                </a:lnTo>
                <a:lnTo>
                  <a:pt x="11145" y="3974"/>
                </a:lnTo>
                <a:lnTo>
                  <a:pt x="11339" y="3855"/>
                </a:lnTo>
                <a:lnTo>
                  <a:pt x="11713" y="3586"/>
                </a:lnTo>
                <a:lnTo>
                  <a:pt x="12042" y="3317"/>
                </a:lnTo>
                <a:lnTo>
                  <a:pt x="12340" y="3048"/>
                </a:lnTo>
                <a:lnTo>
                  <a:pt x="12594" y="2764"/>
                </a:lnTo>
                <a:lnTo>
                  <a:pt x="12818" y="2495"/>
                </a:lnTo>
                <a:lnTo>
                  <a:pt x="13013" y="2226"/>
                </a:lnTo>
                <a:lnTo>
                  <a:pt x="13177" y="1957"/>
                </a:lnTo>
                <a:lnTo>
                  <a:pt x="13326" y="1718"/>
                </a:lnTo>
                <a:lnTo>
                  <a:pt x="13386" y="1584"/>
                </a:lnTo>
                <a:lnTo>
                  <a:pt x="13431" y="1435"/>
                </a:lnTo>
                <a:lnTo>
                  <a:pt x="13461" y="1285"/>
                </a:lnTo>
                <a:lnTo>
                  <a:pt x="13461" y="1136"/>
                </a:lnTo>
                <a:lnTo>
                  <a:pt x="13446" y="986"/>
                </a:lnTo>
                <a:lnTo>
                  <a:pt x="13416" y="837"/>
                </a:lnTo>
                <a:lnTo>
                  <a:pt x="13356" y="703"/>
                </a:lnTo>
                <a:lnTo>
                  <a:pt x="13296" y="568"/>
                </a:lnTo>
                <a:lnTo>
                  <a:pt x="13207" y="434"/>
                </a:lnTo>
                <a:lnTo>
                  <a:pt x="13102" y="329"/>
                </a:lnTo>
                <a:lnTo>
                  <a:pt x="12998" y="224"/>
                </a:lnTo>
                <a:lnTo>
                  <a:pt x="12863" y="150"/>
                </a:lnTo>
                <a:lnTo>
                  <a:pt x="12729" y="75"/>
                </a:lnTo>
                <a:lnTo>
                  <a:pt x="12594" y="30"/>
                </a:lnTo>
                <a:lnTo>
                  <a:pt x="12445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9" name="Google Shape;1606;p33">
            <a:extLst>
              <a:ext uri="{FF2B5EF4-FFF2-40B4-BE49-F238E27FC236}">
                <a16:creationId xmlns:a16="http://schemas.microsoft.com/office/drawing/2014/main" id="{3DD9722F-AA8A-0E67-DF64-6BBD5986A78D}"/>
              </a:ext>
            </a:extLst>
          </p:cNvPr>
          <p:cNvSpPr/>
          <p:nvPr/>
        </p:nvSpPr>
        <p:spPr>
          <a:xfrm>
            <a:off x="6485842" y="2638441"/>
            <a:ext cx="408568" cy="117959"/>
          </a:xfrm>
          <a:custGeom>
            <a:avLst/>
            <a:gdLst/>
            <a:ahLst/>
            <a:cxnLst/>
            <a:rect l="l" t="t" r="r" b="b"/>
            <a:pathLst>
              <a:path w="12342" h="3945" extrusionOk="0">
                <a:moveTo>
                  <a:pt x="613" y="0"/>
                </a:moveTo>
                <a:lnTo>
                  <a:pt x="494" y="15"/>
                </a:lnTo>
                <a:lnTo>
                  <a:pt x="374" y="45"/>
                </a:lnTo>
                <a:lnTo>
                  <a:pt x="270" y="105"/>
                </a:lnTo>
                <a:lnTo>
                  <a:pt x="180" y="179"/>
                </a:lnTo>
                <a:lnTo>
                  <a:pt x="120" y="269"/>
                </a:lnTo>
                <a:lnTo>
                  <a:pt x="61" y="359"/>
                </a:lnTo>
                <a:lnTo>
                  <a:pt x="16" y="463"/>
                </a:lnTo>
                <a:lnTo>
                  <a:pt x="1" y="583"/>
                </a:lnTo>
                <a:lnTo>
                  <a:pt x="1" y="657"/>
                </a:lnTo>
                <a:lnTo>
                  <a:pt x="16" y="747"/>
                </a:lnTo>
                <a:lnTo>
                  <a:pt x="46" y="822"/>
                </a:lnTo>
                <a:lnTo>
                  <a:pt x="76" y="911"/>
                </a:lnTo>
                <a:lnTo>
                  <a:pt x="285" y="1240"/>
                </a:lnTo>
                <a:lnTo>
                  <a:pt x="404" y="1419"/>
                </a:lnTo>
                <a:lnTo>
                  <a:pt x="539" y="1614"/>
                </a:lnTo>
                <a:lnTo>
                  <a:pt x="718" y="1823"/>
                </a:lnTo>
                <a:lnTo>
                  <a:pt x="897" y="2017"/>
                </a:lnTo>
                <a:lnTo>
                  <a:pt x="1106" y="2226"/>
                </a:lnTo>
                <a:lnTo>
                  <a:pt x="1346" y="2435"/>
                </a:lnTo>
                <a:lnTo>
                  <a:pt x="1600" y="2629"/>
                </a:lnTo>
                <a:lnTo>
                  <a:pt x="1883" y="2824"/>
                </a:lnTo>
                <a:lnTo>
                  <a:pt x="2182" y="3003"/>
                </a:lnTo>
                <a:lnTo>
                  <a:pt x="2511" y="3182"/>
                </a:lnTo>
                <a:lnTo>
                  <a:pt x="2869" y="3347"/>
                </a:lnTo>
                <a:lnTo>
                  <a:pt x="3243" y="3481"/>
                </a:lnTo>
                <a:lnTo>
                  <a:pt x="3661" y="3616"/>
                </a:lnTo>
                <a:lnTo>
                  <a:pt x="4109" y="3720"/>
                </a:lnTo>
                <a:lnTo>
                  <a:pt x="4572" y="3810"/>
                </a:lnTo>
                <a:lnTo>
                  <a:pt x="5080" y="3884"/>
                </a:lnTo>
                <a:lnTo>
                  <a:pt x="5618" y="3929"/>
                </a:lnTo>
                <a:lnTo>
                  <a:pt x="6186" y="3944"/>
                </a:lnTo>
                <a:lnTo>
                  <a:pt x="6769" y="3929"/>
                </a:lnTo>
                <a:lnTo>
                  <a:pt x="7291" y="3884"/>
                </a:lnTo>
                <a:lnTo>
                  <a:pt x="7799" y="3810"/>
                </a:lnTo>
                <a:lnTo>
                  <a:pt x="8278" y="3720"/>
                </a:lnTo>
                <a:lnTo>
                  <a:pt x="8711" y="3616"/>
                </a:lnTo>
                <a:lnTo>
                  <a:pt x="9129" y="3481"/>
                </a:lnTo>
                <a:lnTo>
                  <a:pt x="9517" y="3347"/>
                </a:lnTo>
                <a:lnTo>
                  <a:pt x="9861" y="3182"/>
                </a:lnTo>
                <a:lnTo>
                  <a:pt x="10190" y="3003"/>
                </a:lnTo>
                <a:lnTo>
                  <a:pt x="10489" y="2824"/>
                </a:lnTo>
                <a:lnTo>
                  <a:pt x="10772" y="2629"/>
                </a:lnTo>
                <a:lnTo>
                  <a:pt x="11026" y="2435"/>
                </a:lnTo>
                <a:lnTo>
                  <a:pt x="11250" y="2226"/>
                </a:lnTo>
                <a:lnTo>
                  <a:pt x="11460" y="2017"/>
                </a:lnTo>
                <a:lnTo>
                  <a:pt x="11654" y="1823"/>
                </a:lnTo>
                <a:lnTo>
                  <a:pt x="11818" y="1614"/>
                </a:lnTo>
                <a:lnTo>
                  <a:pt x="11953" y="1419"/>
                </a:lnTo>
                <a:lnTo>
                  <a:pt x="12072" y="1240"/>
                </a:lnTo>
                <a:lnTo>
                  <a:pt x="12281" y="897"/>
                </a:lnTo>
                <a:lnTo>
                  <a:pt x="12311" y="822"/>
                </a:lnTo>
                <a:lnTo>
                  <a:pt x="12326" y="747"/>
                </a:lnTo>
                <a:lnTo>
                  <a:pt x="12341" y="657"/>
                </a:lnTo>
                <a:lnTo>
                  <a:pt x="12341" y="583"/>
                </a:lnTo>
                <a:lnTo>
                  <a:pt x="12326" y="463"/>
                </a:lnTo>
                <a:lnTo>
                  <a:pt x="12296" y="359"/>
                </a:lnTo>
                <a:lnTo>
                  <a:pt x="12237" y="269"/>
                </a:lnTo>
                <a:lnTo>
                  <a:pt x="12162" y="179"/>
                </a:lnTo>
                <a:lnTo>
                  <a:pt x="12072" y="105"/>
                </a:lnTo>
                <a:lnTo>
                  <a:pt x="11968" y="45"/>
                </a:lnTo>
                <a:lnTo>
                  <a:pt x="11863" y="15"/>
                </a:lnTo>
                <a:lnTo>
                  <a:pt x="117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0" name="Google Shape;1607;p33">
            <a:extLst>
              <a:ext uri="{FF2B5EF4-FFF2-40B4-BE49-F238E27FC236}">
                <a16:creationId xmlns:a16="http://schemas.microsoft.com/office/drawing/2014/main" id="{BFD7D2DD-484B-C015-12EC-B7EAD7BD9BC6}"/>
              </a:ext>
            </a:extLst>
          </p:cNvPr>
          <p:cNvSpPr/>
          <p:nvPr/>
        </p:nvSpPr>
        <p:spPr>
          <a:xfrm>
            <a:off x="6485842" y="2638441"/>
            <a:ext cx="408568" cy="17433"/>
          </a:xfrm>
          <a:custGeom>
            <a:avLst/>
            <a:gdLst/>
            <a:ahLst/>
            <a:cxnLst/>
            <a:rect l="l" t="t" r="r" b="b"/>
            <a:pathLst>
              <a:path w="12342" h="583" extrusionOk="0">
                <a:moveTo>
                  <a:pt x="613" y="0"/>
                </a:moveTo>
                <a:lnTo>
                  <a:pt x="494" y="15"/>
                </a:lnTo>
                <a:lnTo>
                  <a:pt x="374" y="45"/>
                </a:lnTo>
                <a:lnTo>
                  <a:pt x="270" y="105"/>
                </a:lnTo>
                <a:lnTo>
                  <a:pt x="180" y="179"/>
                </a:lnTo>
                <a:lnTo>
                  <a:pt x="120" y="269"/>
                </a:lnTo>
                <a:lnTo>
                  <a:pt x="61" y="359"/>
                </a:lnTo>
                <a:lnTo>
                  <a:pt x="16" y="463"/>
                </a:lnTo>
                <a:lnTo>
                  <a:pt x="1" y="583"/>
                </a:lnTo>
                <a:lnTo>
                  <a:pt x="12341" y="583"/>
                </a:lnTo>
                <a:lnTo>
                  <a:pt x="12326" y="463"/>
                </a:lnTo>
                <a:lnTo>
                  <a:pt x="12296" y="359"/>
                </a:lnTo>
                <a:lnTo>
                  <a:pt x="12237" y="269"/>
                </a:lnTo>
                <a:lnTo>
                  <a:pt x="12162" y="179"/>
                </a:lnTo>
                <a:lnTo>
                  <a:pt x="12072" y="105"/>
                </a:lnTo>
                <a:lnTo>
                  <a:pt x="11968" y="45"/>
                </a:lnTo>
                <a:lnTo>
                  <a:pt x="11863" y="15"/>
                </a:lnTo>
                <a:lnTo>
                  <a:pt x="11744" y="0"/>
                </a:lnTo>
                <a:close/>
              </a:path>
            </a:pathLst>
          </a:custGeom>
          <a:solidFill>
            <a:srgbClr val="DEDB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1" name="Google Shape;1608;p33">
            <a:extLst>
              <a:ext uri="{FF2B5EF4-FFF2-40B4-BE49-F238E27FC236}">
                <a16:creationId xmlns:a16="http://schemas.microsoft.com/office/drawing/2014/main" id="{1106DB46-C92B-0D32-17AD-4F11DD978353}"/>
              </a:ext>
            </a:extLst>
          </p:cNvPr>
          <p:cNvSpPr/>
          <p:nvPr/>
        </p:nvSpPr>
        <p:spPr>
          <a:xfrm>
            <a:off x="7378030" y="3838240"/>
            <a:ext cx="120200" cy="160838"/>
          </a:xfrm>
          <a:custGeom>
            <a:avLst/>
            <a:gdLst/>
            <a:ahLst/>
            <a:cxnLst/>
            <a:rect l="l" t="t" r="r" b="b"/>
            <a:pathLst>
              <a:path w="3631" h="5379" extrusionOk="0">
                <a:moveTo>
                  <a:pt x="2614" y="1"/>
                </a:moveTo>
                <a:lnTo>
                  <a:pt x="2510" y="16"/>
                </a:lnTo>
                <a:lnTo>
                  <a:pt x="2420" y="31"/>
                </a:lnTo>
                <a:lnTo>
                  <a:pt x="2331" y="60"/>
                </a:lnTo>
                <a:lnTo>
                  <a:pt x="2241" y="90"/>
                </a:lnTo>
                <a:lnTo>
                  <a:pt x="2151" y="135"/>
                </a:lnTo>
                <a:lnTo>
                  <a:pt x="2077" y="195"/>
                </a:lnTo>
                <a:lnTo>
                  <a:pt x="2002" y="255"/>
                </a:lnTo>
                <a:lnTo>
                  <a:pt x="1927" y="314"/>
                </a:lnTo>
                <a:lnTo>
                  <a:pt x="1867" y="389"/>
                </a:lnTo>
                <a:lnTo>
                  <a:pt x="1808" y="479"/>
                </a:lnTo>
                <a:lnTo>
                  <a:pt x="1763" y="553"/>
                </a:lnTo>
                <a:lnTo>
                  <a:pt x="105" y="3960"/>
                </a:lnTo>
                <a:lnTo>
                  <a:pt x="60" y="4064"/>
                </a:lnTo>
                <a:lnTo>
                  <a:pt x="30" y="4154"/>
                </a:lnTo>
                <a:lnTo>
                  <a:pt x="15" y="4244"/>
                </a:lnTo>
                <a:lnTo>
                  <a:pt x="0" y="4348"/>
                </a:lnTo>
                <a:lnTo>
                  <a:pt x="0" y="4438"/>
                </a:lnTo>
                <a:lnTo>
                  <a:pt x="15" y="4527"/>
                </a:lnTo>
                <a:lnTo>
                  <a:pt x="30" y="4632"/>
                </a:lnTo>
                <a:lnTo>
                  <a:pt x="60" y="4722"/>
                </a:lnTo>
                <a:lnTo>
                  <a:pt x="90" y="4811"/>
                </a:lnTo>
                <a:lnTo>
                  <a:pt x="134" y="4886"/>
                </a:lnTo>
                <a:lnTo>
                  <a:pt x="194" y="4961"/>
                </a:lnTo>
                <a:lnTo>
                  <a:pt x="254" y="5035"/>
                </a:lnTo>
                <a:lnTo>
                  <a:pt x="314" y="5110"/>
                </a:lnTo>
                <a:lnTo>
                  <a:pt x="388" y="5170"/>
                </a:lnTo>
                <a:lnTo>
                  <a:pt x="463" y="5230"/>
                </a:lnTo>
                <a:lnTo>
                  <a:pt x="553" y="5274"/>
                </a:lnTo>
                <a:lnTo>
                  <a:pt x="657" y="5319"/>
                </a:lnTo>
                <a:lnTo>
                  <a:pt x="777" y="5349"/>
                </a:lnTo>
                <a:lnTo>
                  <a:pt x="881" y="5379"/>
                </a:lnTo>
                <a:lnTo>
                  <a:pt x="986" y="5379"/>
                </a:lnTo>
                <a:lnTo>
                  <a:pt x="1120" y="5364"/>
                </a:lnTo>
                <a:lnTo>
                  <a:pt x="1255" y="5349"/>
                </a:lnTo>
                <a:lnTo>
                  <a:pt x="1389" y="5304"/>
                </a:lnTo>
                <a:lnTo>
                  <a:pt x="1509" y="5230"/>
                </a:lnTo>
                <a:lnTo>
                  <a:pt x="1614" y="5155"/>
                </a:lnTo>
                <a:lnTo>
                  <a:pt x="1718" y="5065"/>
                </a:lnTo>
                <a:lnTo>
                  <a:pt x="1808" y="4946"/>
                </a:lnTo>
                <a:lnTo>
                  <a:pt x="1867" y="4826"/>
                </a:lnTo>
                <a:lnTo>
                  <a:pt x="3541" y="1420"/>
                </a:lnTo>
                <a:lnTo>
                  <a:pt x="3571" y="1330"/>
                </a:lnTo>
                <a:lnTo>
                  <a:pt x="3600" y="1241"/>
                </a:lnTo>
                <a:lnTo>
                  <a:pt x="3615" y="1136"/>
                </a:lnTo>
                <a:lnTo>
                  <a:pt x="3630" y="1046"/>
                </a:lnTo>
                <a:lnTo>
                  <a:pt x="3630" y="942"/>
                </a:lnTo>
                <a:lnTo>
                  <a:pt x="3630" y="852"/>
                </a:lnTo>
                <a:lnTo>
                  <a:pt x="3600" y="763"/>
                </a:lnTo>
                <a:lnTo>
                  <a:pt x="3586" y="673"/>
                </a:lnTo>
                <a:lnTo>
                  <a:pt x="3541" y="583"/>
                </a:lnTo>
                <a:lnTo>
                  <a:pt x="3496" y="494"/>
                </a:lnTo>
                <a:lnTo>
                  <a:pt x="3451" y="419"/>
                </a:lnTo>
                <a:lnTo>
                  <a:pt x="3391" y="344"/>
                </a:lnTo>
                <a:lnTo>
                  <a:pt x="3317" y="270"/>
                </a:lnTo>
                <a:lnTo>
                  <a:pt x="3257" y="210"/>
                </a:lnTo>
                <a:lnTo>
                  <a:pt x="3167" y="150"/>
                </a:lnTo>
                <a:lnTo>
                  <a:pt x="3078" y="105"/>
                </a:lnTo>
                <a:lnTo>
                  <a:pt x="2988" y="60"/>
                </a:lnTo>
                <a:lnTo>
                  <a:pt x="2898" y="31"/>
                </a:lnTo>
                <a:lnTo>
                  <a:pt x="2794" y="16"/>
                </a:lnTo>
                <a:lnTo>
                  <a:pt x="2704" y="16"/>
                </a:lnTo>
                <a:lnTo>
                  <a:pt x="2614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2" name="Google Shape;1609;p33">
            <a:extLst>
              <a:ext uri="{FF2B5EF4-FFF2-40B4-BE49-F238E27FC236}">
                <a16:creationId xmlns:a16="http://schemas.microsoft.com/office/drawing/2014/main" id="{5F784439-4748-9F56-EF1C-61511F97F07A}"/>
              </a:ext>
            </a:extLst>
          </p:cNvPr>
          <p:cNvSpPr/>
          <p:nvPr/>
        </p:nvSpPr>
        <p:spPr>
          <a:xfrm>
            <a:off x="7477902" y="3870412"/>
            <a:ext cx="101430" cy="202370"/>
          </a:xfrm>
          <a:custGeom>
            <a:avLst/>
            <a:gdLst/>
            <a:ahLst/>
            <a:cxnLst/>
            <a:rect l="l" t="t" r="r" b="b"/>
            <a:pathLst>
              <a:path w="3064" h="6768" extrusionOk="0">
                <a:moveTo>
                  <a:pt x="867" y="0"/>
                </a:moveTo>
                <a:lnTo>
                  <a:pt x="763" y="30"/>
                </a:lnTo>
                <a:lnTo>
                  <a:pt x="673" y="45"/>
                </a:lnTo>
                <a:lnTo>
                  <a:pt x="583" y="90"/>
                </a:lnTo>
                <a:lnTo>
                  <a:pt x="494" y="135"/>
                </a:lnTo>
                <a:lnTo>
                  <a:pt x="404" y="180"/>
                </a:lnTo>
                <a:lnTo>
                  <a:pt x="330" y="239"/>
                </a:lnTo>
                <a:lnTo>
                  <a:pt x="270" y="314"/>
                </a:lnTo>
                <a:lnTo>
                  <a:pt x="210" y="389"/>
                </a:lnTo>
                <a:lnTo>
                  <a:pt x="150" y="463"/>
                </a:lnTo>
                <a:lnTo>
                  <a:pt x="105" y="538"/>
                </a:lnTo>
                <a:lnTo>
                  <a:pt x="61" y="628"/>
                </a:lnTo>
                <a:lnTo>
                  <a:pt x="31" y="717"/>
                </a:lnTo>
                <a:lnTo>
                  <a:pt x="16" y="807"/>
                </a:lnTo>
                <a:lnTo>
                  <a:pt x="1" y="912"/>
                </a:lnTo>
                <a:lnTo>
                  <a:pt x="1" y="1001"/>
                </a:lnTo>
                <a:lnTo>
                  <a:pt x="16" y="1106"/>
                </a:lnTo>
                <a:lnTo>
                  <a:pt x="31" y="1196"/>
                </a:lnTo>
                <a:lnTo>
                  <a:pt x="1121" y="6006"/>
                </a:lnTo>
                <a:lnTo>
                  <a:pt x="1166" y="6170"/>
                </a:lnTo>
                <a:lnTo>
                  <a:pt x="1241" y="6320"/>
                </a:lnTo>
                <a:lnTo>
                  <a:pt x="1345" y="6454"/>
                </a:lnTo>
                <a:lnTo>
                  <a:pt x="1465" y="6559"/>
                </a:lnTo>
                <a:lnTo>
                  <a:pt x="1599" y="6648"/>
                </a:lnTo>
                <a:lnTo>
                  <a:pt x="1749" y="6723"/>
                </a:lnTo>
                <a:lnTo>
                  <a:pt x="1913" y="6753"/>
                </a:lnTo>
                <a:lnTo>
                  <a:pt x="2077" y="6768"/>
                </a:lnTo>
                <a:lnTo>
                  <a:pt x="2182" y="6768"/>
                </a:lnTo>
                <a:lnTo>
                  <a:pt x="2287" y="6753"/>
                </a:lnTo>
                <a:lnTo>
                  <a:pt x="2391" y="6723"/>
                </a:lnTo>
                <a:lnTo>
                  <a:pt x="2481" y="6678"/>
                </a:lnTo>
                <a:lnTo>
                  <a:pt x="2570" y="6648"/>
                </a:lnTo>
                <a:lnTo>
                  <a:pt x="2645" y="6589"/>
                </a:lnTo>
                <a:lnTo>
                  <a:pt x="2720" y="6529"/>
                </a:lnTo>
                <a:lnTo>
                  <a:pt x="2795" y="6469"/>
                </a:lnTo>
                <a:lnTo>
                  <a:pt x="2854" y="6394"/>
                </a:lnTo>
                <a:lnTo>
                  <a:pt x="2914" y="6320"/>
                </a:lnTo>
                <a:lnTo>
                  <a:pt x="2959" y="6230"/>
                </a:lnTo>
                <a:lnTo>
                  <a:pt x="2989" y="6141"/>
                </a:lnTo>
                <a:lnTo>
                  <a:pt x="3019" y="6051"/>
                </a:lnTo>
                <a:lnTo>
                  <a:pt x="3049" y="5961"/>
                </a:lnTo>
                <a:lnTo>
                  <a:pt x="3063" y="5872"/>
                </a:lnTo>
                <a:lnTo>
                  <a:pt x="3063" y="5767"/>
                </a:lnTo>
                <a:lnTo>
                  <a:pt x="3049" y="5677"/>
                </a:lnTo>
                <a:lnTo>
                  <a:pt x="3034" y="5573"/>
                </a:lnTo>
                <a:lnTo>
                  <a:pt x="1943" y="762"/>
                </a:lnTo>
                <a:lnTo>
                  <a:pt x="1913" y="673"/>
                </a:lnTo>
                <a:lnTo>
                  <a:pt x="1883" y="583"/>
                </a:lnTo>
                <a:lnTo>
                  <a:pt x="1838" y="493"/>
                </a:lnTo>
                <a:lnTo>
                  <a:pt x="1779" y="404"/>
                </a:lnTo>
                <a:lnTo>
                  <a:pt x="1719" y="329"/>
                </a:lnTo>
                <a:lnTo>
                  <a:pt x="1659" y="269"/>
                </a:lnTo>
                <a:lnTo>
                  <a:pt x="1584" y="210"/>
                </a:lnTo>
                <a:lnTo>
                  <a:pt x="1510" y="150"/>
                </a:lnTo>
                <a:lnTo>
                  <a:pt x="1420" y="105"/>
                </a:lnTo>
                <a:lnTo>
                  <a:pt x="1345" y="60"/>
                </a:lnTo>
                <a:lnTo>
                  <a:pt x="1256" y="30"/>
                </a:lnTo>
                <a:lnTo>
                  <a:pt x="1151" y="15"/>
                </a:lnTo>
                <a:lnTo>
                  <a:pt x="1062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3" name="Google Shape;1610;p33">
            <a:extLst>
              <a:ext uri="{FF2B5EF4-FFF2-40B4-BE49-F238E27FC236}">
                <a16:creationId xmlns:a16="http://schemas.microsoft.com/office/drawing/2014/main" id="{6F2F35F1-F09F-95EE-52C0-B49BD5CF78DE}"/>
              </a:ext>
            </a:extLst>
          </p:cNvPr>
          <p:cNvSpPr/>
          <p:nvPr/>
        </p:nvSpPr>
        <p:spPr>
          <a:xfrm>
            <a:off x="7569398" y="3870861"/>
            <a:ext cx="105866" cy="201503"/>
          </a:xfrm>
          <a:custGeom>
            <a:avLst/>
            <a:gdLst/>
            <a:ahLst/>
            <a:cxnLst/>
            <a:rect l="l" t="t" r="r" b="b"/>
            <a:pathLst>
              <a:path w="3198" h="6739" extrusionOk="0">
                <a:moveTo>
                  <a:pt x="942" y="0"/>
                </a:moveTo>
                <a:lnTo>
                  <a:pt x="837" y="15"/>
                </a:lnTo>
                <a:lnTo>
                  <a:pt x="748" y="30"/>
                </a:lnTo>
                <a:lnTo>
                  <a:pt x="643" y="60"/>
                </a:lnTo>
                <a:lnTo>
                  <a:pt x="553" y="105"/>
                </a:lnTo>
                <a:lnTo>
                  <a:pt x="479" y="150"/>
                </a:lnTo>
                <a:lnTo>
                  <a:pt x="389" y="209"/>
                </a:lnTo>
                <a:lnTo>
                  <a:pt x="314" y="269"/>
                </a:lnTo>
                <a:lnTo>
                  <a:pt x="255" y="329"/>
                </a:lnTo>
                <a:lnTo>
                  <a:pt x="195" y="404"/>
                </a:lnTo>
                <a:lnTo>
                  <a:pt x="150" y="478"/>
                </a:lnTo>
                <a:lnTo>
                  <a:pt x="105" y="568"/>
                </a:lnTo>
                <a:lnTo>
                  <a:pt x="60" y="658"/>
                </a:lnTo>
                <a:lnTo>
                  <a:pt x="31" y="747"/>
                </a:lnTo>
                <a:lnTo>
                  <a:pt x="16" y="837"/>
                </a:lnTo>
                <a:lnTo>
                  <a:pt x="1" y="941"/>
                </a:lnTo>
                <a:lnTo>
                  <a:pt x="1" y="1031"/>
                </a:lnTo>
                <a:lnTo>
                  <a:pt x="16" y="1136"/>
                </a:lnTo>
                <a:lnTo>
                  <a:pt x="31" y="1225"/>
                </a:lnTo>
                <a:lnTo>
                  <a:pt x="1256" y="6006"/>
                </a:lnTo>
                <a:lnTo>
                  <a:pt x="1315" y="6155"/>
                </a:lnTo>
                <a:lnTo>
                  <a:pt x="1390" y="6305"/>
                </a:lnTo>
                <a:lnTo>
                  <a:pt x="1495" y="6439"/>
                </a:lnTo>
                <a:lnTo>
                  <a:pt x="1614" y="6544"/>
                </a:lnTo>
                <a:lnTo>
                  <a:pt x="1749" y="6619"/>
                </a:lnTo>
                <a:lnTo>
                  <a:pt x="1898" y="6693"/>
                </a:lnTo>
                <a:lnTo>
                  <a:pt x="2047" y="6723"/>
                </a:lnTo>
                <a:lnTo>
                  <a:pt x="2212" y="6738"/>
                </a:lnTo>
                <a:lnTo>
                  <a:pt x="2331" y="6738"/>
                </a:lnTo>
                <a:lnTo>
                  <a:pt x="2451" y="6708"/>
                </a:lnTo>
                <a:lnTo>
                  <a:pt x="2555" y="6678"/>
                </a:lnTo>
                <a:lnTo>
                  <a:pt x="2645" y="6648"/>
                </a:lnTo>
                <a:lnTo>
                  <a:pt x="2735" y="6604"/>
                </a:lnTo>
                <a:lnTo>
                  <a:pt x="2809" y="6544"/>
                </a:lnTo>
                <a:lnTo>
                  <a:pt x="2884" y="6484"/>
                </a:lnTo>
                <a:lnTo>
                  <a:pt x="2944" y="6409"/>
                </a:lnTo>
                <a:lnTo>
                  <a:pt x="3004" y="6335"/>
                </a:lnTo>
                <a:lnTo>
                  <a:pt x="3063" y="6260"/>
                </a:lnTo>
                <a:lnTo>
                  <a:pt x="3108" y="6170"/>
                </a:lnTo>
                <a:lnTo>
                  <a:pt x="3138" y="6096"/>
                </a:lnTo>
                <a:lnTo>
                  <a:pt x="3168" y="5991"/>
                </a:lnTo>
                <a:lnTo>
                  <a:pt x="3183" y="5901"/>
                </a:lnTo>
                <a:lnTo>
                  <a:pt x="3198" y="5812"/>
                </a:lnTo>
                <a:lnTo>
                  <a:pt x="3198" y="5707"/>
                </a:lnTo>
                <a:lnTo>
                  <a:pt x="3183" y="5618"/>
                </a:lnTo>
                <a:lnTo>
                  <a:pt x="3168" y="5513"/>
                </a:lnTo>
                <a:lnTo>
                  <a:pt x="1943" y="747"/>
                </a:lnTo>
                <a:lnTo>
                  <a:pt x="1913" y="643"/>
                </a:lnTo>
                <a:lnTo>
                  <a:pt x="1868" y="553"/>
                </a:lnTo>
                <a:lnTo>
                  <a:pt x="1823" y="463"/>
                </a:lnTo>
                <a:lnTo>
                  <a:pt x="1778" y="389"/>
                </a:lnTo>
                <a:lnTo>
                  <a:pt x="1704" y="314"/>
                </a:lnTo>
                <a:lnTo>
                  <a:pt x="1644" y="254"/>
                </a:lnTo>
                <a:lnTo>
                  <a:pt x="1569" y="195"/>
                </a:lnTo>
                <a:lnTo>
                  <a:pt x="1495" y="135"/>
                </a:lnTo>
                <a:lnTo>
                  <a:pt x="1405" y="90"/>
                </a:lnTo>
                <a:lnTo>
                  <a:pt x="1315" y="60"/>
                </a:lnTo>
                <a:lnTo>
                  <a:pt x="1226" y="30"/>
                </a:lnTo>
                <a:lnTo>
                  <a:pt x="1136" y="15"/>
                </a:lnTo>
                <a:lnTo>
                  <a:pt x="1046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4" name="Google Shape;1611;p33">
            <a:extLst>
              <a:ext uri="{FF2B5EF4-FFF2-40B4-BE49-F238E27FC236}">
                <a16:creationId xmlns:a16="http://schemas.microsoft.com/office/drawing/2014/main" id="{46BD6F7F-646E-FA1D-90CF-6B6A19C98D65}"/>
              </a:ext>
            </a:extLst>
          </p:cNvPr>
          <p:cNvSpPr/>
          <p:nvPr/>
        </p:nvSpPr>
        <p:spPr>
          <a:xfrm>
            <a:off x="7640140" y="3827984"/>
            <a:ext cx="110799" cy="200576"/>
          </a:xfrm>
          <a:custGeom>
            <a:avLst/>
            <a:gdLst/>
            <a:ahLst/>
            <a:cxnLst/>
            <a:rect l="l" t="t" r="r" b="b"/>
            <a:pathLst>
              <a:path w="3347" h="6708" extrusionOk="0">
                <a:moveTo>
                  <a:pt x="911" y="0"/>
                </a:moveTo>
                <a:lnTo>
                  <a:pt x="807" y="15"/>
                </a:lnTo>
                <a:lnTo>
                  <a:pt x="717" y="45"/>
                </a:lnTo>
                <a:lnTo>
                  <a:pt x="613" y="75"/>
                </a:lnTo>
                <a:lnTo>
                  <a:pt x="523" y="120"/>
                </a:lnTo>
                <a:lnTo>
                  <a:pt x="448" y="164"/>
                </a:lnTo>
                <a:lnTo>
                  <a:pt x="359" y="224"/>
                </a:lnTo>
                <a:lnTo>
                  <a:pt x="299" y="284"/>
                </a:lnTo>
                <a:lnTo>
                  <a:pt x="224" y="359"/>
                </a:lnTo>
                <a:lnTo>
                  <a:pt x="179" y="433"/>
                </a:lnTo>
                <a:lnTo>
                  <a:pt x="120" y="508"/>
                </a:lnTo>
                <a:lnTo>
                  <a:pt x="75" y="598"/>
                </a:lnTo>
                <a:lnTo>
                  <a:pt x="45" y="687"/>
                </a:lnTo>
                <a:lnTo>
                  <a:pt x="30" y="777"/>
                </a:lnTo>
                <a:lnTo>
                  <a:pt x="15" y="867"/>
                </a:lnTo>
                <a:lnTo>
                  <a:pt x="0" y="971"/>
                </a:lnTo>
                <a:lnTo>
                  <a:pt x="0" y="1061"/>
                </a:lnTo>
                <a:lnTo>
                  <a:pt x="15" y="1165"/>
                </a:lnTo>
                <a:lnTo>
                  <a:pt x="45" y="1255"/>
                </a:lnTo>
                <a:lnTo>
                  <a:pt x="1419" y="5991"/>
                </a:lnTo>
                <a:lnTo>
                  <a:pt x="1479" y="6140"/>
                </a:lnTo>
                <a:lnTo>
                  <a:pt x="1554" y="6290"/>
                </a:lnTo>
                <a:lnTo>
                  <a:pt x="1658" y="6409"/>
                </a:lnTo>
                <a:lnTo>
                  <a:pt x="1778" y="6514"/>
                </a:lnTo>
                <a:lnTo>
                  <a:pt x="1897" y="6588"/>
                </a:lnTo>
                <a:lnTo>
                  <a:pt x="2047" y="6648"/>
                </a:lnTo>
                <a:lnTo>
                  <a:pt x="2196" y="6693"/>
                </a:lnTo>
                <a:lnTo>
                  <a:pt x="2360" y="6708"/>
                </a:lnTo>
                <a:lnTo>
                  <a:pt x="2495" y="6693"/>
                </a:lnTo>
                <a:lnTo>
                  <a:pt x="2629" y="6663"/>
                </a:lnTo>
                <a:lnTo>
                  <a:pt x="2734" y="6633"/>
                </a:lnTo>
                <a:lnTo>
                  <a:pt x="2824" y="6588"/>
                </a:lnTo>
                <a:lnTo>
                  <a:pt x="2898" y="6544"/>
                </a:lnTo>
                <a:lnTo>
                  <a:pt x="2973" y="6484"/>
                </a:lnTo>
                <a:lnTo>
                  <a:pt x="3048" y="6424"/>
                </a:lnTo>
                <a:lnTo>
                  <a:pt x="3107" y="6349"/>
                </a:lnTo>
                <a:lnTo>
                  <a:pt x="3167" y="6275"/>
                </a:lnTo>
                <a:lnTo>
                  <a:pt x="3212" y="6185"/>
                </a:lnTo>
                <a:lnTo>
                  <a:pt x="3257" y="6110"/>
                </a:lnTo>
                <a:lnTo>
                  <a:pt x="3287" y="6021"/>
                </a:lnTo>
                <a:lnTo>
                  <a:pt x="3317" y="5931"/>
                </a:lnTo>
                <a:lnTo>
                  <a:pt x="3332" y="5827"/>
                </a:lnTo>
                <a:lnTo>
                  <a:pt x="3346" y="5737"/>
                </a:lnTo>
                <a:lnTo>
                  <a:pt x="3332" y="5632"/>
                </a:lnTo>
                <a:lnTo>
                  <a:pt x="3332" y="5543"/>
                </a:lnTo>
                <a:lnTo>
                  <a:pt x="3302" y="5438"/>
                </a:lnTo>
                <a:lnTo>
                  <a:pt x="1927" y="717"/>
                </a:lnTo>
                <a:lnTo>
                  <a:pt x="1897" y="613"/>
                </a:lnTo>
                <a:lnTo>
                  <a:pt x="1853" y="523"/>
                </a:lnTo>
                <a:lnTo>
                  <a:pt x="1808" y="448"/>
                </a:lnTo>
                <a:lnTo>
                  <a:pt x="1748" y="359"/>
                </a:lnTo>
                <a:lnTo>
                  <a:pt x="1688" y="299"/>
                </a:lnTo>
                <a:lnTo>
                  <a:pt x="1614" y="224"/>
                </a:lnTo>
                <a:lnTo>
                  <a:pt x="1539" y="179"/>
                </a:lnTo>
                <a:lnTo>
                  <a:pt x="1464" y="120"/>
                </a:lnTo>
                <a:lnTo>
                  <a:pt x="1374" y="75"/>
                </a:lnTo>
                <a:lnTo>
                  <a:pt x="1285" y="45"/>
                </a:lnTo>
                <a:lnTo>
                  <a:pt x="1195" y="30"/>
                </a:lnTo>
                <a:lnTo>
                  <a:pt x="1106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5" name="Google Shape;1612;p33">
            <a:extLst>
              <a:ext uri="{FF2B5EF4-FFF2-40B4-BE49-F238E27FC236}">
                <a16:creationId xmlns:a16="http://schemas.microsoft.com/office/drawing/2014/main" id="{D91B1065-FEEA-8AFF-7520-4CBF09686122}"/>
              </a:ext>
            </a:extLst>
          </p:cNvPr>
          <p:cNvSpPr/>
          <p:nvPr/>
        </p:nvSpPr>
        <p:spPr>
          <a:xfrm>
            <a:off x="7215793" y="3080663"/>
            <a:ext cx="389765" cy="431980"/>
          </a:xfrm>
          <a:custGeom>
            <a:avLst/>
            <a:gdLst/>
            <a:ahLst/>
            <a:cxnLst/>
            <a:rect l="l" t="t" r="r" b="b"/>
            <a:pathLst>
              <a:path w="11774" h="14447" extrusionOk="0">
                <a:moveTo>
                  <a:pt x="1868" y="0"/>
                </a:moveTo>
                <a:lnTo>
                  <a:pt x="1495" y="30"/>
                </a:lnTo>
                <a:lnTo>
                  <a:pt x="1121" y="60"/>
                </a:lnTo>
                <a:lnTo>
                  <a:pt x="748" y="120"/>
                </a:lnTo>
                <a:lnTo>
                  <a:pt x="374" y="194"/>
                </a:lnTo>
                <a:lnTo>
                  <a:pt x="1" y="269"/>
                </a:lnTo>
                <a:lnTo>
                  <a:pt x="1719" y="6858"/>
                </a:lnTo>
                <a:lnTo>
                  <a:pt x="2242" y="8844"/>
                </a:lnTo>
                <a:lnTo>
                  <a:pt x="3527" y="13789"/>
                </a:lnTo>
                <a:lnTo>
                  <a:pt x="3556" y="13909"/>
                </a:lnTo>
                <a:lnTo>
                  <a:pt x="3616" y="14028"/>
                </a:lnTo>
                <a:lnTo>
                  <a:pt x="3691" y="14118"/>
                </a:lnTo>
                <a:lnTo>
                  <a:pt x="3766" y="14208"/>
                </a:lnTo>
                <a:lnTo>
                  <a:pt x="3855" y="14282"/>
                </a:lnTo>
                <a:lnTo>
                  <a:pt x="3960" y="14342"/>
                </a:lnTo>
                <a:lnTo>
                  <a:pt x="4064" y="14387"/>
                </a:lnTo>
                <a:lnTo>
                  <a:pt x="4169" y="14417"/>
                </a:lnTo>
                <a:lnTo>
                  <a:pt x="4274" y="14432"/>
                </a:lnTo>
                <a:lnTo>
                  <a:pt x="4393" y="14447"/>
                </a:lnTo>
                <a:lnTo>
                  <a:pt x="4513" y="14432"/>
                </a:lnTo>
                <a:lnTo>
                  <a:pt x="4617" y="14402"/>
                </a:lnTo>
                <a:lnTo>
                  <a:pt x="4722" y="14357"/>
                </a:lnTo>
                <a:lnTo>
                  <a:pt x="4826" y="14297"/>
                </a:lnTo>
                <a:lnTo>
                  <a:pt x="4931" y="14223"/>
                </a:lnTo>
                <a:lnTo>
                  <a:pt x="5021" y="14133"/>
                </a:lnTo>
                <a:lnTo>
                  <a:pt x="5304" y="13804"/>
                </a:lnTo>
                <a:lnTo>
                  <a:pt x="5588" y="13506"/>
                </a:lnTo>
                <a:lnTo>
                  <a:pt x="5887" y="13237"/>
                </a:lnTo>
                <a:lnTo>
                  <a:pt x="6201" y="13013"/>
                </a:lnTo>
                <a:lnTo>
                  <a:pt x="6515" y="12818"/>
                </a:lnTo>
                <a:lnTo>
                  <a:pt x="6843" y="12639"/>
                </a:lnTo>
                <a:lnTo>
                  <a:pt x="7187" y="12505"/>
                </a:lnTo>
                <a:lnTo>
                  <a:pt x="7530" y="12400"/>
                </a:lnTo>
                <a:lnTo>
                  <a:pt x="7874" y="12325"/>
                </a:lnTo>
                <a:lnTo>
                  <a:pt x="8248" y="12281"/>
                </a:lnTo>
                <a:lnTo>
                  <a:pt x="8606" y="12266"/>
                </a:lnTo>
                <a:lnTo>
                  <a:pt x="8994" y="12295"/>
                </a:lnTo>
                <a:lnTo>
                  <a:pt x="9383" y="12340"/>
                </a:lnTo>
                <a:lnTo>
                  <a:pt x="9771" y="12430"/>
                </a:lnTo>
                <a:lnTo>
                  <a:pt x="10175" y="12549"/>
                </a:lnTo>
                <a:lnTo>
                  <a:pt x="10593" y="12699"/>
                </a:lnTo>
                <a:lnTo>
                  <a:pt x="10713" y="12729"/>
                </a:lnTo>
                <a:lnTo>
                  <a:pt x="10832" y="12744"/>
                </a:lnTo>
                <a:lnTo>
                  <a:pt x="10967" y="12759"/>
                </a:lnTo>
                <a:lnTo>
                  <a:pt x="11071" y="12744"/>
                </a:lnTo>
                <a:lnTo>
                  <a:pt x="11191" y="12714"/>
                </a:lnTo>
                <a:lnTo>
                  <a:pt x="11295" y="12669"/>
                </a:lnTo>
                <a:lnTo>
                  <a:pt x="11400" y="12609"/>
                </a:lnTo>
                <a:lnTo>
                  <a:pt x="11489" y="12535"/>
                </a:lnTo>
                <a:lnTo>
                  <a:pt x="11564" y="12460"/>
                </a:lnTo>
                <a:lnTo>
                  <a:pt x="11639" y="12370"/>
                </a:lnTo>
                <a:lnTo>
                  <a:pt x="11684" y="12266"/>
                </a:lnTo>
                <a:lnTo>
                  <a:pt x="11728" y="12161"/>
                </a:lnTo>
                <a:lnTo>
                  <a:pt x="11758" y="12042"/>
                </a:lnTo>
                <a:lnTo>
                  <a:pt x="11773" y="11922"/>
                </a:lnTo>
                <a:lnTo>
                  <a:pt x="11773" y="11802"/>
                </a:lnTo>
                <a:lnTo>
                  <a:pt x="11743" y="11683"/>
                </a:lnTo>
                <a:lnTo>
                  <a:pt x="10817" y="8127"/>
                </a:lnTo>
                <a:lnTo>
                  <a:pt x="10369" y="6350"/>
                </a:lnTo>
                <a:lnTo>
                  <a:pt x="10249" y="5946"/>
                </a:lnTo>
                <a:lnTo>
                  <a:pt x="10100" y="5543"/>
                </a:lnTo>
                <a:lnTo>
                  <a:pt x="9951" y="5139"/>
                </a:lnTo>
                <a:lnTo>
                  <a:pt x="9771" y="4766"/>
                </a:lnTo>
                <a:lnTo>
                  <a:pt x="9607" y="4437"/>
                </a:lnTo>
                <a:lnTo>
                  <a:pt x="9413" y="4109"/>
                </a:lnTo>
                <a:lnTo>
                  <a:pt x="9219" y="3795"/>
                </a:lnTo>
                <a:lnTo>
                  <a:pt x="9024" y="3496"/>
                </a:lnTo>
                <a:lnTo>
                  <a:pt x="8800" y="3212"/>
                </a:lnTo>
                <a:lnTo>
                  <a:pt x="8561" y="2943"/>
                </a:lnTo>
                <a:lnTo>
                  <a:pt x="8322" y="2674"/>
                </a:lnTo>
                <a:lnTo>
                  <a:pt x="8068" y="2406"/>
                </a:lnTo>
                <a:lnTo>
                  <a:pt x="7814" y="2166"/>
                </a:lnTo>
                <a:lnTo>
                  <a:pt x="7545" y="1927"/>
                </a:lnTo>
                <a:lnTo>
                  <a:pt x="7261" y="1718"/>
                </a:lnTo>
                <a:lnTo>
                  <a:pt x="6963" y="1509"/>
                </a:lnTo>
                <a:lnTo>
                  <a:pt x="6664" y="1315"/>
                </a:lnTo>
                <a:lnTo>
                  <a:pt x="6365" y="1121"/>
                </a:lnTo>
                <a:lnTo>
                  <a:pt x="6051" y="956"/>
                </a:lnTo>
                <a:lnTo>
                  <a:pt x="5723" y="792"/>
                </a:lnTo>
                <a:lnTo>
                  <a:pt x="5409" y="658"/>
                </a:lnTo>
                <a:lnTo>
                  <a:pt x="5065" y="523"/>
                </a:lnTo>
                <a:lnTo>
                  <a:pt x="4737" y="404"/>
                </a:lnTo>
                <a:lnTo>
                  <a:pt x="4393" y="299"/>
                </a:lnTo>
                <a:lnTo>
                  <a:pt x="4035" y="209"/>
                </a:lnTo>
                <a:lnTo>
                  <a:pt x="3676" y="135"/>
                </a:lnTo>
                <a:lnTo>
                  <a:pt x="3332" y="75"/>
                </a:lnTo>
                <a:lnTo>
                  <a:pt x="2959" y="45"/>
                </a:lnTo>
                <a:lnTo>
                  <a:pt x="2600" y="15"/>
                </a:lnTo>
                <a:lnTo>
                  <a:pt x="2242" y="0"/>
                </a:lnTo>
                <a:close/>
              </a:path>
            </a:pathLst>
          </a:custGeom>
          <a:solidFill>
            <a:srgbClr val="EA48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6" name="Google Shape;1613;p33">
            <a:extLst>
              <a:ext uri="{FF2B5EF4-FFF2-40B4-BE49-F238E27FC236}">
                <a16:creationId xmlns:a16="http://schemas.microsoft.com/office/drawing/2014/main" id="{B856D166-863E-3554-5D68-0096EBBF48FD}"/>
              </a:ext>
            </a:extLst>
          </p:cNvPr>
          <p:cNvSpPr/>
          <p:nvPr/>
        </p:nvSpPr>
        <p:spPr>
          <a:xfrm>
            <a:off x="7394814" y="3631421"/>
            <a:ext cx="318559" cy="326131"/>
          </a:xfrm>
          <a:custGeom>
            <a:avLst/>
            <a:gdLst/>
            <a:ahLst/>
            <a:cxnLst/>
            <a:rect l="l" t="t" r="r" b="b"/>
            <a:pathLst>
              <a:path w="9623" h="10907" extrusionOk="0">
                <a:moveTo>
                  <a:pt x="7411" y="1"/>
                </a:moveTo>
                <a:lnTo>
                  <a:pt x="7306" y="16"/>
                </a:lnTo>
                <a:lnTo>
                  <a:pt x="7202" y="46"/>
                </a:lnTo>
                <a:lnTo>
                  <a:pt x="7097" y="90"/>
                </a:lnTo>
                <a:lnTo>
                  <a:pt x="7008" y="150"/>
                </a:lnTo>
                <a:lnTo>
                  <a:pt x="6918" y="240"/>
                </a:lnTo>
                <a:lnTo>
                  <a:pt x="6843" y="329"/>
                </a:lnTo>
                <a:lnTo>
                  <a:pt x="6559" y="688"/>
                </a:lnTo>
                <a:lnTo>
                  <a:pt x="6261" y="1032"/>
                </a:lnTo>
                <a:lnTo>
                  <a:pt x="5947" y="1315"/>
                </a:lnTo>
                <a:lnTo>
                  <a:pt x="5633" y="1584"/>
                </a:lnTo>
                <a:lnTo>
                  <a:pt x="5319" y="1808"/>
                </a:lnTo>
                <a:lnTo>
                  <a:pt x="5155" y="1898"/>
                </a:lnTo>
                <a:lnTo>
                  <a:pt x="4976" y="1988"/>
                </a:lnTo>
                <a:lnTo>
                  <a:pt x="4812" y="2062"/>
                </a:lnTo>
                <a:lnTo>
                  <a:pt x="4632" y="2137"/>
                </a:lnTo>
                <a:lnTo>
                  <a:pt x="4468" y="2197"/>
                </a:lnTo>
                <a:lnTo>
                  <a:pt x="4289" y="2257"/>
                </a:lnTo>
                <a:lnTo>
                  <a:pt x="4109" y="2286"/>
                </a:lnTo>
                <a:lnTo>
                  <a:pt x="3930" y="2331"/>
                </a:lnTo>
                <a:lnTo>
                  <a:pt x="3736" y="2346"/>
                </a:lnTo>
                <a:lnTo>
                  <a:pt x="3557" y="2361"/>
                </a:lnTo>
                <a:lnTo>
                  <a:pt x="3362" y="2376"/>
                </a:lnTo>
                <a:lnTo>
                  <a:pt x="3168" y="2361"/>
                </a:lnTo>
                <a:lnTo>
                  <a:pt x="2780" y="2331"/>
                </a:lnTo>
                <a:lnTo>
                  <a:pt x="2391" y="2257"/>
                </a:lnTo>
                <a:lnTo>
                  <a:pt x="1973" y="2152"/>
                </a:lnTo>
                <a:lnTo>
                  <a:pt x="1555" y="2018"/>
                </a:lnTo>
                <a:lnTo>
                  <a:pt x="1136" y="1823"/>
                </a:lnTo>
                <a:lnTo>
                  <a:pt x="1017" y="1793"/>
                </a:lnTo>
                <a:lnTo>
                  <a:pt x="897" y="1764"/>
                </a:lnTo>
                <a:lnTo>
                  <a:pt x="793" y="1749"/>
                </a:lnTo>
                <a:lnTo>
                  <a:pt x="673" y="1764"/>
                </a:lnTo>
                <a:lnTo>
                  <a:pt x="569" y="1793"/>
                </a:lnTo>
                <a:lnTo>
                  <a:pt x="479" y="1823"/>
                </a:lnTo>
                <a:lnTo>
                  <a:pt x="374" y="1883"/>
                </a:lnTo>
                <a:lnTo>
                  <a:pt x="285" y="1943"/>
                </a:lnTo>
                <a:lnTo>
                  <a:pt x="210" y="2018"/>
                </a:lnTo>
                <a:lnTo>
                  <a:pt x="150" y="2092"/>
                </a:lnTo>
                <a:lnTo>
                  <a:pt x="91" y="2197"/>
                </a:lnTo>
                <a:lnTo>
                  <a:pt x="46" y="2286"/>
                </a:lnTo>
                <a:lnTo>
                  <a:pt x="16" y="2391"/>
                </a:lnTo>
                <a:lnTo>
                  <a:pt x="1" y="2511"/>
                </a:lnTo>
                <a:lnTo>
                  <a:pt x="16" y="2630"/>
                </a:lnTo>
                <a:lnTo>
                  <a:pt x="31" y="2750"/>
                </a:lnTo>
                <a:lnTo>
                  <a:pt x="1256" y="7695"/>
                </a:lnTo>
                <a:lnTo>
                  <a:pt x="1316" y="7904"/>
                </a:lnTo>
                <a:lnTo>
                  <a:pt x="1390" y="8113"/>
                </a:lnTo>
                <a:lnTo>
                  <a:pt x="1465" y="8307"/>
                </a:lnTo>
                <a:lnTo>
                  <a:pt x="1555" y="8501"/>
                </a:lnTo>
                <a:lnTo>
                  <a:pt x="1644" y="8696"/>
                </a:lnTo>
                <a:lnTo>
                  <a:pt x="1749" y="8875"/>
                </a:lnTo>
                <a:lnTo>
                  <a:pt x="1868" y="9054"/>
                </a:lnTo>
                <a:lnTo>
                  <a:pt x="1988" y="9218"/>
                </a:lnTo>
                <a:lnTo>
                  <a:pt x="2122" y="9383"/>
                </a:lnTo>
                <a:lnTo>
                  <a:pt x="2257" y="9547"/>
                </a:lnTo>
                <a:lnTo>
                  <a:pt x="2391" y="9682"/>
                </a:lnTo>
                <a:lnTo>
                  <a:pt x="2556" y="9831"/>
                </a:lnTo>
                <a:lnTo>
                  <a:pt x="2705" y="9965"/>
                </a:lnTo>
                <a:lnTo>
                  <a:pt x="2869" y="10085"/>
                </a:lnTo>
                <a:lnTo>
                  <a:pt x="3034" y="10204"/>
                </a:lnTo>
                <a:lnTo>
                  <a:pt x="3213" y="10309"/>
                </a:lnTo>
                <a:lnTo>
                  <a:pt x="3392" y="10414"/>
                </a:lnTo>
                <a:lnTo>
                  <a:pt x="3572" y="10503"/>
                </a:lnTo>
                <a:lnTo>
                  <a:pt x="3766" y="10593"/>
                </a:lnTo>
                <a:lnTo>
                  <a:pt x="3945" y="10668"/>
                </a:lnTo>
                <a:lnTo>
                  <a:pt x="4154" y="10727"/>
                </a:lnTo>
                <a:lnTo>
                  <a:pt x="4348" y="10787"/>
                </a:lnTo>
                <a:lnTo>
                  <a:pt x="4543" y="10832"/>
                </a:lnTo>
                <a:lnTo>
                  <a:pt x="4752" y="10862"/>
                </a:lnTo>
                <a:lnTo>
                  <a:pt x="4961" y="10892"/>
                </a:lnTo>
                <a:lnTo>
                  <a:pt x="5170" y="10907"/>
                </a:lnTo>
                <a:lnTo>
                  <a:pt x="5588" y="10907"/>
                </a:lnTo>
                <a:lnTo>
                  <a:pt x="5812" y="10892"/>
                </a:lnTo>
                <a:lnTo>
                  <a:pt x="6022" y="10862"/>
                </a:lnTo>
                <a:lnTo>
                  <a:pt x="6231" y="10817"/>
                </a:lnTo>
                <a:lnTo>
                  <a:pt x="6455" y="10772"/>
                </a:lnTo>
                <a:lnTo>
                  <a:pt x="6664" y="10712"/>
                </a:lnTo>
                <a:lnTo>
                  <a:pt x="6858" y="10638"/>
                </a:lnTo>
                <a:lnTo>
                  <a:pt x="7052" y="10563"/>
                </a:lnTo>
                <a:lnTo>
                  <a:pt x="7247" y="10473"/>
                </a:lnTo>
                <a:lnTo>
                  <a:pt x="7441" y="10384"/>
                </a:lnTo>
                <a:lnTo>
                  <a:pt x="7620" y="10279"/>
                </a:lnTo>
                <a:lnTo>
                  <a:pt x="7785" y="10160"/>
                </a:lnTo>
                <a:lnTo>
                  <a:pt x="7949" y="10040"/>
                </a:lnTo>
                <a:lnTo>
                  <a:pt x="8113" y="9921"/>
                </a:lnTo>
                <a:lnTo>
                  <a:pt x="8263" y="9771"/>
                </a:lnTo>
                <a:lnTo>
                  <a:pt x="8412" y="9637"/>
                </a:lnTo>
                <a:lnTo>
                  <a:pt x="8546" y="9487"/>
                </a:lnTo>
                <a:lnTo>
                  <a:pt x="8681" y="9338"/>
                </a:lnTo>
                <a:lnTo>
                  <a:pt x="8800" y="9174"/>
                </a:lnTo>
                <a:lnTo>
                  <a:pt x="8920" y="9009"/>
                </a:lnTo>
                <a:lnTo>
                  <a:pt x="9025" y="8830"/>
                </a:lnTo>
                <a:lnTo>
                  <a:pt x="9129" y="8651"/>
                </a:lnTo>
                <a:lnTo>
                  <a:pt x="9219" y="8471"/>
                </a:lnTo>
                <a:lnTo>
                  <a:pt x="9308" y="8292"/>
                </a:lnTo>
                <a:lnTo>
                  <a:pt x="9383" y="8098"/>
                </a:lnTo>
                <a:lnTo>
                  <a:pt x="9443" y="7904"/>
                </a:lnTo>
                <a:lnTo>
                  <a:pt x="9503" y="7710"/>
                </a:lnTo>
                <a:lnTo>
                  <a:pt x="9547" y="7515"/>
                </a:lnTo>
                <a:lnTo>
                  <a:pt x="9577" y="7306"/>
                </a:lnTo>
                <a:lnTo>
                  <a:pt x="9607" y="7112"/>
                </a:lnTo>
                <a:lnTo>
                  <a:pt x="9622" y="6903"/>
                </a:lnTo>
                <a:lnTo>
                  <a:pt x="9622" y="6694"/>
                </a:lnTo>
                <a:lnTo>
                  <a:pt x="9622" y="6484"/>
                </a:lnTo>
                <a:lnTo>
                  <a:pt x="9607" y="6275"/>
                </a:lnTo>
                <a:lnTo>
                  <a:pt x="9577" y="6066"/>
                </a:lnTo>
                <a:lnTo>
                  <a:pt x="9547" y="5857"/>
                </a:lnTo>
                <a:lnTo>
                  <a:pt x="9503" y="5633"/>
                </a:lnTo>
                <a:lnTo>
                  <a:pt x="8248" y="598"/>
                </a:lnTo>
                <a:lnTo>
                  <a:pt x="8203" y="479"/>
                </a:lnTo>
                <a:lnTo>
                  <a:pt x="8158" y="374"/>
                </a:lnTo>
                <a:lnTo>
                  <a:pt x="8083" y="285"/>
                </a:lnTo>
                <a:lnTo>
                  <a:pt x="8009" y="210"/>
                </a:lnTo>
                <a:lnTo>
                  <a:pt x="7919" y="135"/>
                </a:lnTo>
                <a:lnTo>
                  <a:pt x="7829" y="75"/>
                </a:lnTo>
                <a:lnTo>
                  <a:pt x="7740" y="46"/>
                </a:lnTo>
                <a:lnTo>
                  <a:pt x="7635" y="16"/>
                </a:lnTo>
                <a:lnTo>
                  <a:pt x="7516" y="1"/>
                </a:lnTo>
                <a:close/>
              </a:path>
            </a:pathLst>
          </a:custGeom>
          <a:solidFill>
            <a:srgbClr val="EA48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7" name="Google Shape;1614;p33">
            <a:extLst>
              <a:ext uri="{FF2B5EF4-FFF2-40B4-BE49-F238E27FC236}">
                <a16:creationId xmlns:a16="http://schemas.microsoft.com/office/drawing/2014/main" id="{446DF892-BC50-AB66-6A72-95030D576633}"/>
              </a:ext>
            </a:extLst>
          </p:cNvPr>
          <p:cNvSpPr/>
          <p:nvPr/>
        </p:nvSpPr>
        <p:spPr>
          <a:xfrm>
            <a:off x="7358731" y="3447386"/>
            <a:ext cx="282905" cy="255564"/>
          </a:xfrm>
          <a:custGeom>
            <a:avLst/>
            <a:gdLst/>
            <a:ahLst/>
            <a:cxnLst/>
            <a:rect l="l" t="t" r="r" b="b"/>
            <a:pathLst>
              <a:path w="8546" h="8547" extrusionOk="0">
                <a:moveTo>
                  <a:pt x="4049" y="1"/>
                </a:moveTo>
                <a:lnTo>
                  <a:pt x="3840" y="16"/>
                </a:lnTo>
                <a:lnTo>
                  <a:pt x="3631" y="45"/>
                </a:lnTo>
                <a:lnTo>
                  <a:pt x="3422" y="90"/>
                </a:lnTo>
                <a:lnTo>
                  <a:pt x="3197" y="135"/>
                </a:lnTo>
                <a:lnTo>
                  <a:pt x="2988" y="195"/>
                </a:lnTo>
                <a:lnTo>
                  <a:pt x="2779" y="270"/>
                </a:lnTo>
                <a:lnTo>
                  <a:pt x="2585" y="344"/>
                </a:lnTo>
                <a:lnTo>
                  <a:pt x="2391" y="434"/>
                </a:lnTo>
                <a:lnTo>
                  <a:pt x="2197" y="538"/>
                </a:lnTo>
                <a:lnTo>
                  <a:pt x="2017" y="643"/>
                </a:lnTo>
                <a:lnTo>
                  <a:pt x="1838" y="763"/>
                </a:lnTo>
                <a:lnTo>
                  <a:pt x="1674" y="882"/>
                </a:lnTo>
                <a:lnTo>
                  <a:pt x="1509" y="1017"/>
                </a:lnTo>
                <a:lnTo>
                  <a:pt x="1360" y="1151"/>
                </a:lnTo>
                <a:lnTo>
                  <a:pt x="1210" y="1300"/>
                </a:lnTo>
                <a:lnTo>
                  <a:pt x="1076" y="1450"/>
                </a:lnTo>
                <a:lnTo>
                  <a:pt x="942" y="1599"/>
                </a:lnTo>
                <a:lnTo>
                  <a:pt x="807" y="1763"/>
                </a:lnTo>
                <a:lnTo>
                  <a:pt x="703" y="1928"/>
                </a:lnTo>
                <a:lnTo>
                  <a:pt x="583" y="2107"/>
                </a:lnTo>
                <a:lnTo>
                  <a:pt x="493" y="2286"/>
                </a:lnTo>
                <a:lnTo>
                  <a:pt x="404" y="2466"/>
                </a:lnTo>
                <a:lnTo>
                  <a:pt x="314" y="2660"/>
                </a:lnTo>
                <a:lnTo>
                  <a:pt x="239" y="2854"/>
                </a:lnTo>
                <a:lnTo>
                  <a:pt x="180" y="3048"/>
                </a:lnTo>
                <a:lnTo>
                  <a:pt x="120" y="3242"/>
                </a:lnTo>
                <a:lnTo>
                  <a:pt x="75" y="3452"/>
                </a:lnTo>
                <a:lnTo>
                  <a:pt x="45" y="3661"/>
                </a:lnTo>
                <a:lnTo>
                  <a:pt x="15" y="3855"/>
                </a:lnTo>
                <a:lnTo>
                  <a:pt x="0" y="4064"/>
                </a:lnTo>
                <a:lnTo>
                  <a:pt x="0" y="4288"/>
                </a:lnTo>
                <a:lnTo>
                  <a:pt x="0" y="4497"/>
                </a:lnTo>
                <a:lnTo>
                  <a:pt x="30" y="4707"/>
                </a:lnTo>
                <a:lnTo>
                  <a:pt x="45" y="4916"/>
                </a:lnTo>
                <a:lnTo>
                  <a:pt x="90" y="5140"/>
                </a:lnTo>
                <a:lnTo>
                  <a:pt x="135" y="5349"/>
                </a:lnTo>
                <a:lnTo>
                  <a:pt x="195" y="5558"/>
                </a:lnTo>
                <a:lnTo>
                  <a:pt x="269" y="5767"/>
                </a:lnTo>
                <a:lnTo>
                  <a:pt x="344" y="5961"/>
                </a:lnTo>
                <a:lnTo>
                  <a:pt x="434" y="6156"/>
                </a:lnTo>
                <a:lnTo>
                  <a:pt x="538" y="6350"/>
                </a:lnTo>
                <a:lnTo>
                  <a:pt x="643" y="6529"/>
                </a:lnTo>
                <a:lnTo>
                  <a:pt x="762" y="6708"/>
                </a:lnTo>
                <a:lnTo>
                  <a:pt x="882" y="6873"/>
                </a:lnTo>
                <a:lnTo>
                  <a:pt x="1016" y="7037"/>
                </a:lnTo>
                <a:lnTo>
                  <a:pt x="1151" y="7187"/>
                </a:lnTo>
                <a:lnTo>
                  <a:pt x="1300" y="7336"/>
                </a:lnTo>
                <a:lnTo>
                  <a:pt x="1450" y="7485"/>
                </a:lnTo>
                <a:lnTo>
                  <a:pt x="1599" y="7605"/>
                </a:lnTo>
                <a:lnTo>
                  <a:pt x="1763" y="7739"/>
                </a:lnTo>
                <a:lnTo>
                  <a:pt x="1943" y="7859"/>
                </a:lnTo>
                <a:lnTo>
                  <a:pt x="2107" y="7963"/>
                </a:lnTo>
                <a:lnTo>
                  <a:pt x="2286" y="8053"/>
                </a:lnTo>
                <a:lnTo>
                  <a:pt x="2480" y="8158"/>
                </a:lnTo>
                <a:lnTo>
                  <a:pt x="2660" y="8232"/>
                </a:lnTo>
                <a:lnTo>
                  <a:pt x="2854" y="8307"/>
                </a:lnTo>
                <a:lnTo>
                  <a:pt x="3048" y="8367"/>
                </a:lnTo>
                <a:lnTo>
                  <a:pt x="3257" y="8427"/>
                </a:lnTo>
                <a:lnTo>
                  <a:pt x="3451" y="8471"/>
                </a:lnTo>
                <a:lnTo>
                  <a:pt x="3661" y="8501"/>
                </a:lnTo>
                <a:lnTo>
                  <a:pt x="3870" y="8531"/>
                </a:lnTo>
                <a:lnTo>
                  <a:pt x="4079" y="8546"/>
                </a:lnTo>
                <a:lnTo>
                  <a:pt x="4497" y="8546"/>
                </a:lnTo>
                <a:lnTo>
                  <a:pt x="4706" y="8531"/>
                </a:lnTo>
                <a:lnTo>
                  <a:pt x="4930" y="8501"/>
                </a:lnTo>
                <a:lnTo>
                  <a:pt x="5140" y="8456"/>
                </a:lnTo>
                <a:lnTo>
                  <a:pt x="5349" y="8412"/>
                </a:lnTo>
                <a:lnTo>
                  <a:pt x="5558" y="8352"/>
                </a:lnTo>
                <a:lnTo>
                  <a:pt x="5767" y="8277"/>
                </a:lnTo>
                <a:lnTo>
                  <a:pt x="5976" y="8202"/>
                </a:lnTo>
                <a:lnTo>
                  <a:pt x="6170" y="8113"/>
                </a:lnTo>
                <a:lnTo>
                  <a:pt x="6350" y="8008"/>
                </a:lnTo>
                <a:lnTo>
                  <a:pt x="6529" y="7904"/>
                </a:lnTo>
                <a:lnTo>
                  <a:pt x="6708" y="7784"/>
                </a:lnTo>
                <a:lnTo>
                  <a:pt x="6873" y="7665"/>
                </a:lnTo>
                <a:lnTo>
                  <a:pt x="7037" y="7530"/>
                </a:lnTo>
                <a:lnTo>
                  <a:pt x="7201" y="7396"/>
                </a:lnTo>
                <a:lnTo>
                  <a:pt x="7336" y="7246"/>
                </a:lnTo>
                <a:lnTo>
                  <a:pt x="7485" y="7097"/>
                </a:lnTo>
                <a:lnTo>
                  <a:pt x="7620" y="6947"/>
                </a:lnTo>
                <a:lnTo>
                  <a:pt x="7739" y="6783"/>
                </a:lnTo>
                <a:lnTo>
                  <a:pt x="7859" y="6619"/>
                </a:lnTo>
                <a:lnTo>
                  <a:pt x="7963" y="6440"/>
                </a:lnTo>
                <a:lnTo>
                  <a:pt x="8068" y="6260"/>
                </a:lnTo>
                <a:lnTo>
                  <a:pt x="8157" y="6081"/>
                </a:lnTo>
                <a:lnTo>
                  <a:pt x="8232" y="5887"/>
                </a:lnTo>
                <a:lnTo>
                  <a:pt x="8307" y="5693"/>
                </a:lnTo>
                <a:lnTo>
                  <a:pt x="8367" y="5498"/>
                </a:lnTo>
                <a:lnTo>
                  <a:pt x="8426" y="5304"/>
                </a:lnTo>
                <a:lnTo>
                  <a:pt x="8471" y="5095"/>
                </a:lnTo>
                <a:lnTo>
                  <a:pt x="8501" y="4886"/>
                </a:lnTo>
                <a:lnTo>
                  <a:pt x="8531" y="4692"/>
                </a:lnTo>
                <a:lnTo>
                  <a:pt x="8546" y="4482"/>
                </a:lnTo>
                <a:lnTo>
                  <a:pt x="8546" y="4258"/>
                </a:lnTo>
                <a:lnTo>
                  <a:pt x="8546" y="4049"/>
                </a:lnTo>
                <a:lnTo>
                  <a:pt x="8531" y="3840"/>
                </a:lnTo>
                <a:lnTo>
                  <a:pt x="8501" y="3631"/>
                </a:lnTo>
                <a:lnTo>
                  <a:pt x="8456" y="3407"/>
                </a:lnTo>
                <a:lnTo>
                  <a:pt x="8411" y="3198"/>
                </a:lnTo>
                <a:lnTo>
                  <a:pt x="8352" y="2989"/>
                </a:lnTo>
                <a:lnTo>
                  <a:pt x="8277" y="2779"/>
                </a:lnTo>
                <a:lnTo>
                  <a:pt x="8202" y="2585"/>
                </a:lnTo>
                <a:lnTo>
                  <a:pt x="8113" y="2391"/>
                </a:lnTo>
                <a:lnTo>
                  <a:pt x="8008" y="2197"/>
                </a:lnTo>
                <a:lnTo>
                  <a:pt x="7903" y="2017"/>
                </a:lnTo>
                <a:lnTo>
                  <a:pt x="7799" y="1838"/>
                </a:lnTo>
                <a:lnTo>
                  <a:pt x="7664" y="1674"/>
                </a:lnTo>
                <a:lnTo>
                  <a:pt x="7545" y="1510"/>
                </a:lnTo>
                <a:lnTo>
                  <a:pt x="7395" y="1360"/>
                </a:lnTo>
                <a:lnTo>
                  <a:pt x="7261" y="1211"/>
                </a:lnTo>
                <a:lnTo>
                  <a:pt x="7112" y="1061"/>
                </a:lnTo>
                <a:lnTo>
                  <a:pt x="6947" y="942"/>
                </a:lnTo>
                <a:lnTo>
                  <a:pt x="6783" y="807"/>
                </a:lnTo>
                <a:lnTo>
                  <a:pt x="6619" y="703"/>
                </a:lnTo>
                <a:lnTo>
                  <a:pt x="6439" y="583"/>
                </a:lnTo>
                <a:lnTo>
                  <a:pt x="6260" y="494"/>
                </a:lnTo>
                <a:lnTo>
                  <a:pt x="6081" y="404"/>
                </a:lnTo>
                <a:lnTo>
                  <a:pt x="5887" y="314"/>
                </a:lnTo>
                <a:lnTo>
                  <a:pt x="5692" y="240"/>
                </a:lnTo>
                <a:lnTo>
                  <a:pt x="5498" y="180"/>
                </a:lnTo>
                <a:lnTo>
                  <a:pt x="5304" y="120"/>
                </a:lnTo>
                <a:lnTo>
                  <a:pt x="5095" y="75"/>
                </a:lnTo>
                <a:lnTo>
                  <a:pt x="4901" y="45"/>
                </a:lnTo>
                <a:lnTo>
                  <a:pt x="4691" y="16"/>
                </a:lnTo>
                <a:lnTo>
                  <a:pt x="4482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8" name="Google Shape;1615;p33">
            <a:extLst>
              <a:ext uri="{FF2B5EF4-FFF2-40B4-BE49-F238E27FC236}">
                <a16:creationId xmlns:a16="http://schemas.microsoft.com/office/drawing/2014/main" id="{A77EBE13-912F-64DD-C659-A7B051B0996D}"/>
              </a:ext>
            </a:extLst>
          </p:cNvPr>
          <p:cNvSpPr/>
          <p:nvPr/>
        </p:nvSpPr>
        <p:spPr>
          <a:xfrm>
            <a:off x="7424011" y="3506349"/>
            <a:ext cx="152840" cy="137635"/>
          </a:xfrm>
          <a:custGeom>
            <a:avLst/>
            <a:gdLst/>
            <a:ahLst/>
            <a:cxnLst/>
            <a:rect l="l" t="t" r="r" b="b"/>
            <a:pathLst>
              <a:path w="4617" h="4603" extrusionOk="0">
                <a:moveTo>
                  <a:pt x="2182" y="1"/>
                </a:moveTo>
                <a:lnTo>
                  <a:pt x="1958" y="16"/>
                </a:lnTo>
                <a:lnTo>
                  <a:pt x="1718" y="75"/>
                </a:lnTo>
                <a:lnTo>
                  <a:pt x="1494" y="135"/>
                </a:lnTo>
                <a:lnTo>
                  <a:pt x="1285" y="225"/>
                </a:lnTo>
                <a:lnTo>
                  <a:pt x="1091" y="344"/>
                </a:lnTo>
                <a:lnTo>
                  <a:pt x="897" y="464"/>
                </a:lnTo>
                <a:lnTo>
                  <a:pt x="732" y="613"/>
                </a:lnTo>
                <a:lnTo>
                  <a:pt x="568" y="777"/>
                </a:lnTo>
                <a:lnTo>
                  <a:pt x="434" y="942"/>
                </a:lnTo>
                <a:lnTo>
                  <a:pt x="314" y="1136"/>
                </a:lnTo>
                <a:lnTo>
                  <a:pt x="210" y="1330"/>
                </a:lnTo>
                <a:lnTo>
                  <a:pt x="135" y="1539"/>
                </a:lnTo>
                <a:lnTo>
                  <a:pt x="60" y="1749"/>
                </a:lnTo>
                <a:lnTo>
                  <a:pt x="15" y="1973"/>
                </a:lnTo>
                <a:lnTo>
                  <a:pt x="0" y="2197"/>
                </a:lnTo>
                <a:lnTo>
                  <a:pt x="0" y="2421"/>
                </a:lnTo>
                <a:lnTo>
                  <a:pt x="30" y="2645"/>
                </a:lnTo>
                <a:lnTo>
                  <a:pt x="75" y="2884"/>
                </a:lnTo>
                <a:lnTo>
                  <a:pt x="135" y="3108"/>
                </a:lnTo>
                <a:lnTo>
                  <a:pt x="239" y="3317"/>
                </a:lnTo>
                <a:lnTo>
                  <a:pt x="344" y="3526"/>
                </a:lnTo>
                <a:lnTo>
                  <a:pt x="478" y="3706"/>
                </a:lnTo>
                <a:lnTo>
                  <a:pt x="613" y="3870"/>
                </a:lnTo>
                <a:lnTo>
                  <a:pt x="777" y="4034"/>
                </a:lnTo>
                <a:lnTo>
                  <a:pt x="957" y="4169"/>
                </a:lnTo>
                <a:lnTo>
                  <a:pt x="1136" y="4288"/>
                </a:lnTo>
                <a:lnTo>
                  <a:pt x="1330" y="4393"/>
                </a:lnTo>
                <a:lnTo>
                  <a:pt x="1539" y="4482"/>
                </a:lnTo>
                <a:lnTo>
                  <a:pt x="1748" y="4542"/>
                </a:lnTo>
                <a:lnTo>
                  <a:pt x="1972" y="4587"/>
                </a:lnTo>
                <a:lnTo>
                  <a:pt x="2197" y="4602"/>
                </a:lnTo>
                <a:lnTo>
                  <a:pt x="2421" y="4602"/>
                </a:lnTo>
                <a:lnTo>
                  <a:pt x="2660" y="4587"/>
                </a:lnTo>
                <a:lnTo>
                  <a:pt x="2884" y="4542"/>
                </a:lnTo>
                <a:lnTo>
                  <a:pt x="3108" y="4468"/>
                </a:lnTo>
                <a:lnTo>
                  <a:pt x="3317" y="4378"/>
                </a:lnTo>
                <a:lnTo>
                  <a:pt x="3526" y="4258"/>
                </a:lnTo>
                <a:lnTo>
                  <a:pt x="3705" y="4139"/>
                </a:lnTo>
                <a:lnTo>
                  <a:pt x="3885" y="3989"/>
                </a:lnTo>
                <a:lnTo>
                  <a:pt x="4034" y="3825"/>
                </a:lnTo>
                <a:lnTo>
                  <a:pt x="4169" y="3661"/>
                </a:lnTo>
                <a:lnTo>
                  <a:pt x="4288" y="3467"/>
                </a:lnTo>
                <a:lnTo>
                  <a:pt x="4393" y="3272"/>
                </a:lnTo>
                <a:lnTo>
                  <a:pt x="4482" y="3063"/>
                </a:lnTo>
                <a:lnTo>
                  <a:pt x="4542" y="2854"/>
                </a:lnTo>
                <a:lnTo>
                  <a:pt x="4587" y="2630"/>
                </a:lnTo>
                <a:lnTo>
                  <a:pt x="4617" y="2406"/>
                </a:lnTo>
                <a:lnTo>
                  <a:pt x="4602" y="2182"/>
                </a:lnTo>
                <a:lnTo>
                  <a:pt x="4587" y="1958"/>
                </a:lnTo>
                <a:lnTo>
                  <a:pt x="4542" y="1719"/>
                </a:lnTo>
                <a:lnTo>
                  <a:pt x="4467" y="1495"/>
                </a:lnTo>
                <a:lnTo>
                  <a:pt x="4378" y="1285"/>
                </a:lnTo>
                <a:lnTo>
                  <a:pt x="4258" y="1076"/>
                </a:lnTo>
                <a:lnTo>
                  <a:pt x="4139" y="897"/>
                </a:lnTo>
                <a:lnTo>
                  <a:pt x="3989" y="733"/>
                </a:lnTo>
                <a:lnTo>
                  <a:pt x="3825" y="568"/>
                </a:lnTo>
                <a:lnTo>
                  <a:pt x="3661" y="434"/>
                </a:lnTo>
                <a:lnTo>
                  <a:pt x="3466" y="314"/>
                </a:lnTo>
                <a:lnTo>
                  <a:pt x="3272" y="210"/>
                </a:lnTo>
                <a:lnTo>
                  <a:pt x="3063" y="120"/>
                </a:lnTo>
                <a:lnTo>
                  <a:pt x="2854" y="60"/>
                </a:lnTo>
                <a:lnTo>
                  <a:pt x="2645" y="16"/>
                </a:lnTo>
                <a:lnTo>
                  <a:pt x="2406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9" name="Google Shape;1616;p33">
            <a:extLst>
              <a:ext uri="{FF2B5EF4-FFF2-40B4-BE49-F238E27FC236}">
                <a16:creationId xmlns:a16="http://schemas.microsoft.com/office/drawing/2014/main" id="{E6905DA0-C554-4368-45BB-D72BE1612A6D}"/>
              </a:ext>
            </a:extLst>
          </p:cNvPr>
          <p:cNvSpPr/>
          <p:nvPr/>
        </p:nvSpPr>
        <p:spPr>
          <a:xfrm>
            <a:off x="7201956" y="2981484"/>
            <a:ext cx="282905" cy="255564"/>
          </a:xfrm>
          <a:custGeom>
            <a:avLst/>
            <a:gdLst/>
            <a:ahLst/>
            <a:cxnLst/>
            <a:rect l="l" t="t" r="r" b="b"/>
            <a:pathLst>
              <a:path w="8546" h="8547" extrusionOk="0">
                <a:moveTo>
                  <a:pt x="4049" y="1"/>
                </a:moveTo>
                <a:lnTo>
                  <a:pt x="3840" y="16"/>
                </a:lnTo>
                <a:lnTo>
                  <a:pt x="3631" y="46"/>
                </a:lnTo>
                <a:lnTo>
                  <a:pt x="3407" y="90"/>
                </a:lnTo>
                <a:lnTo>
                  <a:pt x="3198" y="135"/>
                </a:lnTo>
                <a:lnTo>
                  <a:pt x="2988" y="195"/>
                </a:lnTo>
                <a:lnTo>
                  <a:pt x="2779" y="270"/>
                </a:lnTo>
                <a:lnTo>
                  <a:pt x="2585" y="344"/>
                </a:lnTo>
                <a:lnTo>
                  <a:pt x="2391" y="434"/>
                </a:lnTo>
                <a:lnTo>
                  <a:pt x="2197" y="539"/>
                </a:lnTo>
                <a:lnTo>
                  <a:pt x="2017" y="643"/>
                </a:lnTo>
                <a:lnTo>
                  <a:pt x="1838" y="763"/>
                </a:lnTo>
                <a:lnTo>
                  <a:pt x="1674" y="882"/>
                </a:lnTo>
                <a:lnTo>
                  <a:pt x="1509" y="1017"/>
                </a:lnTo>
                <a:lnTo>
                  <a:pt x="1360" y="1151"/>
                </a:lnTo>
                <a:lnTo>
                  <a:pt x="1211" y="1300"/>
                </a:lnTo>
                <a:lnTo>
                  <a:pt x="1076" y="1450"/>
                </a:lnTo>
                <a:lnTo>
                  <a:pt x="942" y="1599"/>
                </a:lnTo>
                <a:lnTo>
                  <a:pt x="807" y="1764"/>
                </a:lnTo>
                <a:lnTo>
                  <a:pt x="703" y="1943"/>
                </a:lnTo>
                <a:lnTo>
                  <a:pt x="583" y="2107"/>
                </a:lnTo>
                <a:lnTo>
                  <a:pt x="494" y="2286"/>
                </a:lnTo>
                <a:lnTo>
                  <a:pt x="404" y="2466"/>
                </a:lnTo>
                <a:lnTo>
                  <a:pt x="314" y="2660"/>
                </a:lnTo>
                <a:lnTo>
                  <a:pt x="240" y="2854"/>
                </a:lnTo>
                <a:lnTo>
                  <a:pt x="180" y="3048"/>
                </a:lnTo>
                <a:lnTo>
                  <a:pt x="120" y="3243"/>
                </a:lnTo>
                <a:lnTo>
                  <a:pt x="75" y="3452"/>
                </a:lnTo>
                <a:lnTo>
                  <a:pt x="45" y="3661"/>
                </a:lnTo>
                <a:lnTo>
                  <a:pt x="15" y="3855"/>
                </a:lnTo>
                <a:lnTo>
                  <a:pt x="1" y="4064"/>
                </a:lnTo>
                <a:lnTo>
                  <a:pt x="1" y="4288"/>
                </a:lnTo>
                <a:lnTo>
                  <a:pt x="1" y="4497"/>
                </a:lnTo>
                <a:lnTo>
                  <a:pt x="15" y="4707"/>
                </a:lnTo>
                <a:lnTo>
                  <a:pt x="45" y="4916"/>
                </a:lnTo>
                <a:lnTo>
                  <a:pt x="90" y="5140"/>
                </a:lnTo>
                <a:lnTo>
                  <a:pt x="135" y="5349"/>
                </a:lnTo>
                <a:lnTo>
                  <a:pt x="195" y="5558"/>
                </a:lnTo>
                <a:lnTo>
                  <a:pt x="269" y="5767"/>
                </a:lnTo>
                <a:lnTo>
                  <a:pt x="344" y="5962"/>
                </a:lnTo>
                <a:lnTo>
                  <a:pt x="434" y="6156"/>
                </a:lnTo>
                <a:lnTo>
                  <a:pt x="538" y="6350"/>
                </a:lnTo>
                <a:lnTo>
                  <a:pt x="643" y="6529"/>
                </a:lnTo>
                <a:lnTo>
                  <a:pt x="762" y="6709"/>
                </a:lnTo>
                <a:lnTo>
                  <a:pt x="882" y="6873"/>
                </a:lnTo>
                <a:lnTo>
                  <a:pt x="1016" y="7037"/>
                </a:lnTo>
                <a:lnTo>
                  <a:pt x="1151" y="7187"/>
                </a:lnTo>
                <a:lnTo>
                  <a:pt x="1300" y="7336"/>
                </a:lnTo>
                <a:lnTo>
                  <a:pt x="1450" y="7485"/>
                </a:lnTo>
                <a:lnTo>
                  <a:pt x="1599" y="7605"/>
                </a:lnTo>
                <a:lnTo>
                  <a:pt x="1763" y="7739"/>
                </a:lnTo>
                <a:lnTo>
                  <a:pt x="1943" y="7859"/>
                </a:lnTo>
                <a:lnTo>
                  <a:pt x="2107" y="7963"/>
                </a:lnTo>
                <a:lnTo>
                  <a:pt x="2286" y="8053"/>
                </a:lnTo>
                <a:lnTo>
                  <a:pt x="2481" y="8158"/>
                </a:lnTo>
                <a:lnTo>
                  <a:pt x="2660" y="8232"/>
                </a:lnTo>
                <a:lnTo>
                  <a:pt x="2854" y="8307"/>
                </a:lnTo>
                <a:lnTo>
                  <a:pt x="3048" y="8367"/>
                </a:lnTo>
                <a:lnTo>
                  <a:pt x="3242" y="8427"/>
                </a:lnTo>
                <a:lnTo>
                  <a:pt x="3452" y="8471"/>
                </a:lnTo>
                <a:lnTo>
                  <a:pt x="3661" y="8501"/>
                </a:lnTo>
                <a:lnTo>
                  <a:pt x="3870" y="8531"/>
                </a:lnTo>
                <a:lnTo>
                  <a:pt x="4079" y="8546"/>
                </a:lnTo>
                <a:lnTo>
                  <a:pt x="4497" y="8546"/>
                </a:lnTo>
                <a:lnTo>
                  <a:pt x="4707" y="8531"/>
                </a:lnTo>
                <a:lnTo>
                  <a:pt x="4916" y="8501"/>
                </a:lnTo>
                <a:lnTo>
                  <a:pt x="5140" y="8456"/>
                </a:lnTo>
                <a:lnTo>
                  <a:pt x="5349" y="8412"/>
                </a:lnTo>
                <a:lnTo>
                  <a:pt x="5558" y="8352"/>
                </a:lnTo>
                <a:lnTo>
                  <a:pt x="5767" y="8277"/>
                </a:lnTo>
                <a:lnTo>
                  <a:pt x="5961" y="8202"/>
                </a:lnTo>
                <a:lnTo>
                  <a:pt x="6156" y="8113"/>
                </a:lnTo>
                <a:lnTo>
                  <a:pt x="6350" y="8008"/>
                </a:lnTo>
                <a:lnTo>
                  <a:pt x="6529" y="7904"/>
                </a:lnTo>
                <a:lnTo>
                  <a:pt x="6708" y="7784"/>
                </a:lnTo>
                <a:lnTo>
                  <a:pt x="6873" y="7665"/>
                </a:lnTo>
                <a:lnTo>
                  <a:pt x="7037" y="7530"/>
                </a:lnTo>
                <a:lnTo>
                  <a:pt x="7186" y="7396"/>
                </a:lnTo>
                <a:lnTo>
                  <a:pt x="7336" y="7261"/>
                </a:lnTo>
                <a:lnTo>
                  <a:pt x="7485" y="7097"/>
                </a:lnTo>
                <a:lnTo>
                  <a:pt x="7620" y="6948"/>
                </a:lnTo>
                <a:lnTo>
                  <a:pt x="7739" y="6783"/>
                </a:lnTo>
                <a:lnTo>
                  <a:pt x="7859" y="6619"/>
                </a:lnTo>
                <a:lnTo>
                  <a:pt x="7963" y="6440"/>
                </a:lnTo>
                <a:lnTo>
                  <a:pt x="8068" y="6260"/>
                </a:lnTo>
                <a:lnTo>
                  <a:pt x="8158" y="6081"/>
                </a:lnTo>
                <a:lnTo>
                  <a:pt x="8232" y="5887"/>
                </a:lnTo>
                <a:lnTo>
                  <a:pt x="8307" y="5693"/>
                </a:lnTo>
                <a:lnTo>
                  <a:pt x="8367" y="5498"/>
                </a:lnTo>
                <a:lnTo>
                  <a:pt x="8426" y="5304"/>
                </a:lnTo>
                <a:lnTo>
                  <a:pt x="8471" y="5095"/>
                </a:lnTo>
                <a:lnTo>
                  <a:pt x="8501" y="4886"/>
                </a:lnTo>
                <a:lnTo>
                  <a:pt x="8531" y="4692"/>
                </a:lnTo>
                <a:lnTo>
                  <a:pt x="8546" y="4483"/>
                </a:lnTo>
                <a:lnTo>
                  <a:pt x="8546" y="4258"/>
                </a:lnTo>
                <a:lnTo>
                  <a:pt x="8546" y="4049"/>
                </a:lnTo>
                <a:lnTo>
                  <a:pt x="8531" y="3840"/>
                </a:lnTo>
                <a:lnTo>
                  <a:pt x="8501" y="3631"/>
                </a:lnTo>
                <a:lnTo>
                  <a:pt x="8456" y="3407"/>
                </a:lnTo>
                <a:lnTo>
                  <a:pt x="8412" y="3198"/>
                </a:lnTo>
                <a:lnTo>
                  <a:pt x="8352" y="2989"/>
                </a:lnTo>
                <a:lnTo>
                  <a:pt x="8277" y="2779"/>
                </a:lnTo>
                <a:lnTo>
                  <a:pt x="8202" y="2585"/>
                </a:lnTo>
                <a:lnTo>
                  <a:pt x="8113" y="2391"/>
                </a:lnTo>
                <a:lnTo>
                  <a:pt x="8008" y="2197"/>
                </a:lnTo>
                <a:lnTo>
                  <a:pt x="7904" y="2018"/>
                </a:lnTo>
                <a:lnTo>
                  <a:pt x="7784" y="1838"/>
                </a:lnTo>
                <a:lnTo>
                  <a:pt x="7665" y="1674"/>
                </a:lnTo>
                <a:lnTo>
                  <a:pt x="7530" y="1510"/>
                </a:lnTo>
                <a:lnTo>
                  <a:pt x="7396" y="1360"/>
                </a:lnTo>
                <a:lnTo>
                  <a:pt x="7261" y="1211"/>
                </a:lnTo>
                <a:lnTo>
                  <a:pt x="7097" y="1061"/>
                </a:lnTo>
                <a:lnTo>
                  <a:pt x="6947" y="942"/>
                </a:lnTo>
                <a:lnTo>
                  <a:pt x="6783" y="807"/>
                </a:lnTo>
                <a:lnTo>
                  <a:pt x="6619" y="703"/>
                </a:lnTo>
                <a:lnTo>
                  <a:pt x="6439" y="583"/>
                </a:lnTo>
                <a:lnTo>
                  <a:pt x="6260" y="494"/>
                </a:lnTo>
                <a:lnTo>
                  <a:pt x="6081" y="404"/>
                </a:lnTo>
                <a:lnTo>
                  <a:pt x="5887" y="314"/>
                </a:lnTo>
                <a:lnTo>
                  <a:pt x="5693" y="240"/>
                </a:lnTo>
                <a:lnTo>
                  <a:pt x="5498" y="180"/>
                </a:lnTo>
                <a:lnTo>
                  <a:pt x="5304" y="120"/>
                </a:lnTo>
                <a:lnTo>
                  <a:pt x="5095" y="75"/>
                </a:lnTo>
                <a:lnTo>
                  <a:pt x="4901" y="46"/>
                </a:lnTo>
                <a:lnTo>
                  <a:pt x="4692" y="16"/>
                </a:lnTo>
                <a:lnTo>
                  <a:pt x="4482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0" name="Google Shape;1617;p33">
            <a:extLst>
              <a:ext uri="{FF2B5EF4-FFF2-40B4-BE49-F238E27FC236}">
                <a16:creationId xmlns:a16="http://schemas.microsoft.com/office/drawing/2014/main" id="{5DBEDC10-E803-CBED-2AA2-1513136048CC}"/>
              </a:ext>
            </a:extLst>
          </p:cNvPr>
          <p:cNvSpPr/>
          <p:nvPr/>
        </p:nvSpPr>
        <p:spPr>
          <a:xfrm>
            <a:off x="7267236" y="3040447"/>
            <a:ext cx="152344" cy="137635"/>
          </a:xfrm>
          <a:custGeom>
            <a:avLst/>
            <a:gdLst/>
            <a:ahLst/>
            <a:cxnLst/>
            <a:rect l="l" t="t" r="r" b="b"/>
            <a:pathLst>
              <a:path w="4602" h="4603" extrusionOk="0">
                <a:moveTo>
                  <a:pt x="2182" y="1"/>
                </a:moveTo>
                <a:lnTo>
                  <a:pt x="1958" y="16"/>
                </a:lnTo>
                <a:lnTo>
                  <a:pt x="1719" y="75"/>
                </a:lnTo>
                <a:lnTo>
                  <a:pt x="1495" y="135"/>
                </a:lnTo>
                <a:lnTo>
                  <a:pt x="1285" y="225"/>
                </a:lnTo>
                <a:lnTo>
                  <a:pt x="1091" y="344"/>
                </a:lnTo>
                <a:lnTo>
                  <a:pt x="897" y="464"/>
                </a:lnTo>
                <a:lnTo>
                  <a:pt x="733" y="613"/>
                </a:lnTo>
                <a:lnTo>
                  <a:pt x="568" y="778"/>
                </a:lnTo>
                <a:lnTo>
                  <a:pt x="434" y="942"/>
                </a:lnTo>
                <a:lnTo>
                  <a:pt x="314" y="1136"/>
                </a:lnTo>
                <a:lnTo>
                  <a:pt x="210" y="1330"/>
                </a:lnTo>
                <a:lnTo>
                  <a:pt x="120" y="1539"/>
                </a:lnTo>
                <a:lnTo>
                  <a:pt x="60" y="1749"/>
                </a:lnTo>
                <a:lnTo>
                  <a:pt x="15" y="1973"/>
                </a:lnTo>
                <a:lnTo>
                  <a:pt x="1" y="2197"/>
                </a:lnTo>
                <a:lnTo>
                  <a:pt x="1" y="2421"/>
                </a:lnTo>
                <a:lnTo>
                  <a:pt x="15" y="2645"/>
                </a:lnTo>
                <a:lnTo>
                  <a:pt x="75" y="2884"/>
                </a:lnTo>
                <a:lnTo>
                  <a:pt x="135" y="3108"/>
                </a:lnTo>
                <a:lnTo>
                  <a:pt x="225" y="3317"/>
                </a:lnTo>
                <a:lnTo>
                  <a:pt x="344" y="3526"/>
                </a:lnTo>
                <a:lnTo>
                  <a:pt x="479" y="3706"/>
                </a:lnTo>
                <a:lnTo>
                  <a:pt x="613" y="3870"/>
                </a:lnTo>
                <a:lnTo>
                  <a:pt x="777" y="4034"/>
                </a:lnTo>
                <a:lnTo>
                  <a:pt x="957" y="4169"/>
                </a:lnTo>
                <a:lnTo>
                  <a:pt x="1136" y="4288"/>
                </a:lnTo>
                <a:lnTo>
                  <a:pt x="1330" y="4393"/>
                </a:lnTo>
                <a:lnTo>
                  <a:pt x="1539" y="4483"/>
                </a:lnTo>
                <a:lnTo>
                  <a:pt x="1748" y="4542"/>
                </a:lnTo>
                <a:lnTo>
                  <a:pt x="1973" y="4587"/>
                </a:lnTo>
                <a:lnTo>
                  <a:pt x="2197" y="4602"/>
                </a:lnTo>
                <a:lnTo>
                  <a:pt x="2421" y="4602"/>
                </a:lnTo>
                <a:lnTo>
                  <a:pt x="2660" y="4587"/>
                </a:lnTo>
                <a:lnTo>
                  <a:pt x="2884" y="4542"/>
                </a:lnTo>
                <a:lnTo>
                  <a:pt x="3108" y="4468"/>
                </a:lnTo>
                <a:lnTo>
                  <a:pt x="3317" y="4378"/>
                </a:lnTo>
                <a:lnTo>
                  <a:pt x="3526" y="4258"/>
                </a:lnTo>
                <a:lnTo>
                  <a:pt x="3706" y="4139"/>
                </a:lnTo>
                <a:lnTo>
                  <a:pt x="3885" y="3990"/>
                </a:lnTo>
                <a:lnTo>
                  <a:pt x="4034" y="3825"/>
                </a:lnTo>
                <a:lnTo>
                  <a:pt x="4169" y="3661"/>
                </a:lnTo>
                <a:lnTo>
                  <a:pt x="4288" y="3467"/>
                </a:lnTo>
                <a:lnTo>
                  <a:pt x="4393" y="3272"/>
                </a:lnTo>
                <a:lnTo>
                  <a:pt x="4482" y="3063"/>
                </a:lnTo>
                <a:lnTo>
                  <a:pt x="4542" y="2854"/>
                </a:lnTo>
                <a:lnTo>
                  <a:pt x="4587" y="2630"/>
                </a:lnTo>
                <a:lnTo>
                  <a:pt x="4602" y="2406"/>
                </a:lnTo>
                <a:lnTo>
                  <a:pt x="4602" y="2182"/>
                </a:lnTo>
                <a:lnTo>
                  <a:pt x="4587" y="1958"/>
                </a:lnTo>
                <a:lnTo>
                  <a:pt x="4542" y="1719"/>
                </a:lnTo>
                <a:lnTo>
                  <a:pt x="4467" y="1495"/>
                </a:lnTo>
                <a:lnTo>
                  <a:pt x="4378" y="1286"/>
                </a:lnTo>
                <a:lnTo>
                  <a:pt x="4258" y="1076"/>
                </a:lnTo>
                <a:lnTo>
                  <a:pt x="4139" y="897"/>
                </a:lnTo>
                <a:lnTo>
                  <a:pt x="3989" y="733"/>
                </a:lnTo>
                <a:lnTo>
                  <a:pt x="3825" y="568"/>
                </a:lnTo>
                <a:lnTo>
                  <a:pt x="3661" y="434"/>
                </a:lnTo>
                <a:lnTo>
                  <a:pt x="3467" y="314"/>
                </a:lnTo>
                <a:lnTo>
                  <a:pt x="3272" y="210"/>
                </a:lnTo>
                <a:lnTo>
                  <a:pt x="3063" y="120"/>
                </a:lnTo>
                <a:lnTo>
                  <a:pt x="2854" y="60"/>
                </a:lnTo>
                <a:lnTo>
                  <a:pt x="2630" y="16"/>
                </a:lnTo>
                <a:lnTo>
                  <a:pt x="2406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1" name="Google Shape;1618;p33">
            <a:extLst>
              <a:ext uri="{FF2B5EF4-FFF2-40B4-BE49-F238E27FC236}">
                <a16:creationId xmlns:a16="http://schemas.microsoft.com/office/drawing/2014/main" id="{27BA4397-3D7E-4C1A-BCB4-F3280C19441A}"/>
              </a:ext>
            </a:extLst>
          </p:cNvPr>
          <p:cNvSpPr/>
          <p:nvPr/>
        </p:nvSpPr>
        <p:spPr>
          <a:xfrm>
            <a:off x="6203474" y="3945910"/>
            <a:ext cx="280953" cy="443612"/>
          </a:xfrm>
          <a:custGeom>
            <a:avLst/>
            <a:gdLst/>
            <a:ahLst/>
            <a:cxnLst/>
            <a:rect l="l" t="t" r="r" b="b"/>
            <a:pathLst>
              <a:path w="8487" h="14836" extrusionOk="0">
                <a:moveTo>
                  <a:pt x="0" y="0"/>
                </a:moveTo>
                <a:lnTo>
                  <a:pt x="0" y="13984"/>
                </a:lnTo>
                <a:lnTo>
                  <a:pt x="0" y="14118"/>
                </a:lnTo>
                <a:lnTo>
                  <a:pt x="30" y="14238"/>
                </a:lnTo>
                <a:lnTo>
                  <a:pt x="75" y="14342"/>
                </a:lnTo>
                <a:lnTo>
                  <a:pt x="135" y="14447"/>
                </a:lnTo>
                <a:lnTo>
                  <a:pt x="195" y="14536"/>
                </a:lnTo>
                <a:lnTo>
                  <a:pt x="284" y="14626"/>
                </a:lnTo>
                <a:lnTo>
                  <a:pt x="374" y="14701"/>
                </a:lnTo>
                <a:lnTo>
                  <a:pt x="464" y="14745"/>
                </a:lnTo>
                <a:lnTo>
                  <a:pt x="568" y="14790"/>
                </a:lnTo>
                <a:lnTo>
                  <a:pt x="688" y="14820"/>
                </a:lnTo>
                <a:lnTo>
                  <a:pt x="792" y="14835"/>
                </a:lnTo>
                <a:lnTo>
                  <a:pt x="912" y="14835"/>
                </a:lnTo>
                <a:lnTo>
                  <a:pt x="1031" y="14820"/>
                </a:lnTo>
                <a:lnTo>
                  <a:pt x="1151" y="14790"/>
                </a:lnTo>
                <a:lnTo>
                  <a:pt x="1255" y="14745"/>
                </a:lnTo>
                <a:lnTo>
                  <a:pt x="1375" y="14671"/>
                </a:lnTo>
                <a:lnTo>
                  <a:pt x="1733" y="14432"/>
                </a:lnTo>
                <a:lnTo>
                  <a:pt x="2092" y="14223"/>
                </a:lnTo>
                <a:lnTo>
                  <a:pt x="2451" y="14028"/>
                </a:lnTo>
                <a:lnTo>
                  <a:pt x="2824" y="13894"/>
                </a:lnTo>
                <a:lnTo>
                  <a:pt x="3183" y="13774"/>
                </a:lnTo>
                <a:lnTo>
                  <a:pt x="3541" y="13685"/>
                </a:lnTo>
                <a:lnTo>
                  <a:pt x="3900" y="13640"/>
                </a:lnTo>
                <a:lnTo>
                  <a:pt x="4258" y="13625"/>
                </a:lnTo>
                <a:lnTo>
                  <a:pt x="4617" y="13640"/>
                </a:lnTo>
                <a:lnTo>
                  <a:pt x="4975" y="13685"/>
                </a:lnTo>
                <a:lnTo>
                  <a:pt x="5334" y="13759"/>
                </a:lnTo>
                <a:lnTo>
                  <a:pt x="5692" y="13879"/>
                </a:lnTo>
                <a:lnTo>
                  <a:pt x="6051" y="14028"/>
                </a:lnTo>
                <a:lnTo>
                  <a:pt x="6410" y="14208"/>
                </a:lnTo>
                <a:lnTo>
                  <a:pt x="6768" y="14417"/>
                </a:lnTo>
                <a:lnTo>
                  <a:pt x="7127" y="14656"/>
                </a:lnTo>
                <a:lnTo>
                  <a:pt x="7231" y="14731"/>
                </a:lnTo>
                <a:lnTo>
                  <a:pt x="7351" y="14775"/>
                </a:lnTo>
                <a:lnTo>
                  <a:pt x="7470" y="14805"/>
                </a:lnTo>
                <a:lnTo>
                  <a:pt x="7575" y="14820"/>
                </a:lnTo>
                <a:lnTo>
                  <a:pt x="7694" y="14820"/>
                </a:lnTo>
                <a:lnTo>
                  <a:pt x="7814" y="14805"/>
                </a:lnTo>
                <a:lnTo>
                  <a:pt x="7918" y="14775"/>
                </a:lnTo>
                <a:lnTo>
                  <a:pt x="8023" y="14731"/>
                </a:lnTo>
                <a:lnTo>
                  <a:pt x="8113" y="14671"/>
                </a:lnTo>
                <a:lnTo>
                  <a:pt x="8202" y="14596"/>
                </a:lnTo>
                <a:lnTo>
                  <a:pt x="8292" y="14521"/>
                </a:lnTo>
                <a:lnTo>
                  <a:pt x="8352" y="14432"/>
                </a:lnTo>
                <a:lnTo>
                  <a:pt x="8411" y="14327"/>
                </a:lnTo>
                <a:lnTo>
                  <a:pt x="8456" y="14208"/>
                </a:lnTo>
                <a:lnTo>
                  <a:pt x="8486" y="14088"/>
                </a:lnTo>
                <a:lnTo>
                  <a:pt x="8486" y="13969"/>
                </a:lnTo>
                <a:lnTo>
                  <a:pt x="8486" y="0"/>
                </a:lnTo>
                <a:close/>
              </a:path>
            </a:pathLst>
          </a:custGeom>
          <a:solidFill>
            <a:srgbClr val="EA48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2" name="Google Shape;1619;p33">
            <a:extLst>
              <a:ext uri="{FF2B5EF4-FFF2-40B4-BE49-F238E27FC236}">
                <a16:creationId xmlns:a16="http://schemas.microsoft.com/office/drawing/2014/main" id="{BE9BE5AE-A268-2ACC-C2B4-329BD2790C07}"/>
              </a:ext>
            </a:extLst>
          </p:cNvPr>
          <p:cNvSpPr/>
          <p:nvPr/>
        </p:nvSpPr>
        <p:spPr>
          <a:xfrm>
            <a:off x="6203474" y="4149140"/>
            <a:ext cx="280953" cy="104564"/>
          </a:xfrm>
          <a:custGeom>
            <a:avLst/>
            <a:gdLst/>
            <a:ahLst/>
            <a:cxnLst/>
            <a:rect l="l" t="t" r="r" b="b"/>
            <a:pathLst>
              <a:path w="8487" h="3497" extrusionOk="0">
                <a:moveTo>
                  <a:pt x="0" y="1"/>
                </a:moveTo>
                <a:lnTo>
                  <a:pt x="0" y="2540"/>
                </a:lnTo>
                <a:lnTo>
                  <a:pt x="90" y="2660"/>
                </a:lnTo>
                <a:lnTo>
                  <a:pt x="210" y="2749"/>
                </a:lnTo>
                <a:lnTo>
                  <a:pt x="329" y="2854"/>
                </a:lnTo>
                <a:lnTo>
                  <a:pt x="449" y="2929"/>
                </a:lnTo>
                <a:lnTo>
                  <a:pt x="583" y="3018"/>
                </a:lnTo>
                <a:lnTo>
                  <a:pt x="732" y="3093"/>
                </a:lnTo>
                <a:lnTo>
                  <a:pt x="882" y="3153"/>
                </a:lnTo>
                <a:lnTo>
                  <a:pt x="1061" y="3213"/>
                </a:lnTo>
                <a:lnTo>
                  <a:pt x="1420" y="3302"/>
                </a:lnTo>
                <a:lnTo>
                  <a:pt x="1823" y="3377"/>
                </a:lnTo>
                <a:lnTo>
                  <a:pt x="2271" y="3437"/>
                </a:lnTo>
                <a:lnTo>
                  <a:pt x="2764" y="3467"/>
                </a:lnTo>
                <a:lnTo>
                  <a:pt x="3302" y="3496"/>
                </a:lnTo>
                <a:lnTo>
                  <a:pt x="5199" y="3496"/>
                </a:lnTo>
                <a:lnTo>
                  <a:pt x="6738" y="3482"/>
                </a:lnTo>
                <a:lnTo>
                  <a:pt x="8486" y="3467"/>
                </a:lnTo>
                <a:lnTo>
                  <a:pt x="8486" y="1"/>
                </a:lnTo>
                <a:close/>
              </a:path>
            </a:pathLst>
          </a:custGeom>
          <a:solidFill>
            <a:srgbClr val="D53F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3" name="Google Shape;1620;p33">
            <a:extLst>
              <a:ext uri="{FF2B5EF4-FFF2-40B4-BE49-F238E27FC236}">
                <a16:creationId xmlns:a16="http://schemas.microsoft.com/office/drawing/2014/main" id="{E0902183-F686-3D3E-40D0-37F68FB90296}"/>
              </a:ext>
            </a:extLst>
          </p:cNvPr>
          <p:cNvSpPr/>
          <p:nvPr/>
        </p:nvSpPr>
        <p:spPr>
          <a:xfrm>
            <a:off x="6203474" y="4566814"/>
            <a:ext cx="280953" cy="442715"/>
          </a:xfrm>
          <a:custGeom>
            <a:avLst/>
            <a:gdLst/>
            <a:ahLst/>
            <a:cxnLst/>
            <a:rect l="l" t="t" r="r" b="b"/>
            <a:pathLst>
              <a:path w="8487" h="14806" extrusionOk="0">
                <a:moveTo>
                  <a:pt x="762" y="0"/>
                </a:moveTo>
                <a:lnTo>
                  <a:pt x="658" y="15"/>
                </a:lnTo>
                <a:lnTo>
                  <a:pt x="553" y="45"/>
                </a:lnTo>
                <a:lnTo>
                  <a:pt x="449" y="90"/>
                </a:lnTo>
                <a:lnTo>
                  <a:pt x="359" y="135"/>
                </a:lnTo>
                <a:lnTo>
                  <a:pt x="269" y="194"/>
                </a:lnTo>
                <a:lnTo>
                  <a:pt x="195" y="269"/>
                </a:lnTo>
                <a:lnTo>
                  <a:pt x="120" y="359"/>
                </a:lnTo>
                <a:lnTo>
                  <a:pt x="75" y="463"/>
                </a:lnTo>
                <a:lnTo>
                  <a:pt x="30" y="568"/>
                </a:lnTo>
                <a:lnTo>
                  <a:pt x="0" y="672"/>
                </a:lnTo>
                <a:lnTo>
                  <a:pt x="0" y="792"/>
                </a:lnTo>
                <a:lnTo>
                  <a:pt x="0" y="14805"/>
                </a:lnTo>
                <a:lnTo>
                  <a:pt x="8486" y="14805"/>
                </a:lnTo>
                <a:lnTo>
                  <a:pt x="8486" y="822"/>
                </a:lnTo>
                <a:lnTo>
                  <a:pt x="8486" y="687"/>
                </a:lnTo>
                <a:lnTo>
                  <a:pt x="8456" y="583"/>
                </a:lnTo>
                <a:lnTo>
                  <a:pt x="8411" y="478"/>
                </a:lnTo>
                <a:lnTo>
                  <a:pt x="8367" y="374"/>
                </a:lnTo>
                <a:lnTo>
                  <a:pt x="8292" y="284"/>
                </a:lnTo>
                <a:lnTo>
                  <a:pt x="8217" y="209"/>
                </a:lnTo>
                <a:lnTo>
                  <a:pt x="8128" y="149"/>
                </a:lnTo>
                <a:lnTo>
                  <a:pt x="8038" y="105"/>
                </a:lnTo>
                <a:lnTo>
                  <a:pt x="7933" y="60"/>
                </a:lnTo>
                <a:lnTo>
                  <a:pt x="7829" y="30"/>
                </a:lnTo>
                <a:lnTo>
                  <a:pt x="7620" y="30"/>
                </a:lnTo>
                <a:lnTo>
                  <a:pt x="7500" y="45"/>
                </a:lnTo>
                <a:lnTo>
                  <a:pt x="7396" y="75"/>
                </a:lnTo>
                <a:lnTo>
                  <a:pt x="7291" y="135"/>
                </a:lnTo>
                <a:lnTo>
                  <a:pt x="7201" y="209"/>
                </a:lnTo>
                <a:lnTo>
                  <a:pt x="6828" y="493"/>
                </a:lnTo>
                <a:lnTo>
                  <a:pt x="6454" y="732"/>
                </a:lnTo>
                <a:lnTo>
                  <a:pt x="6096" y="941"/>
                </a:lnTo>
                <a:lnTo>
                  <a:pt x="5722" y="1106"/>
                </a:lnTo>
                <a:lnTo>
                  <a:pt x="5349" y="1240"/>
                </a:lnTo>
                <a:lnTo>
                  <a:pt x="5170" y="1285"/>
                </a:lnTo>
                <a:lnTo>
                  <a:pt x="4990" y="1330"/>
                </a:lnTo>
                <a:lnTo>
                  <a:pt x="4796" y="1360"/>
                </a:lnTo>
                <a:lnTo>
                  <a:pt x="4617" y="1389"/>
                </a:lnTo>
                <a:lnTo>
                  <a:pt x="4438" y="1404"/>
                </a:lnTo>
                <a:lnTo>
                  <a:pt x="4064" y="1404"/>
                </a:lnTo>
                <a:lnTo>
                  <a:pt x="3885" y="1389"/>
                </a:lnTo>
                <a:lnTo>
                  <a:pt x="3691" y="1360"/>
                </a:lnTo>
                <a:lnTo>
                  <a:pt x="3511" y="1330"/>
                </a:lnTo>
                <a:lnTo>
                  <a:pt x="3317" y="1285"/>
                </a:lnTo>
                <a:lnTo>
                  <a:pt x="3138" y="1225"/>
                </a:lnTo>
                <a:lnTo>
                  <a:pt x="2764" y="1091"/>
                </a:lnTo>
                <a:lnTo>
                  <a:pt x="2406" y="926"/>
                </a:lnTo>
                <a:lnTo>
                  <a:pt x="2032" y="717"/>
                </a:lnTo>
                <a:lnTo>
                  <a:pt x="1659" y="463"/>
                </a:lnTo>
                <a:lnTo>
                  <a:pt x="1285" y="179"/>
                </a:lnTo>
                <a:lnTo>
                  <a:pt x="1196" y="120"/>
                </a:lnTo>
                <a:lnTo>
                  <a:pt x="1091" y="60"/>
                </a:lnTo>
                <a:lnTo>
                  <a:pt x="972" y="30"/>
                </a:lnTo>
                <a:lnTo>
                  <a:pt x="867" y="15"/>
                </a:lnTo>
                <a:lnTo>
                  <a:pt x="762" y="0"/>
                </a:lnTo>
                <a:close/>
              </a:path>
            </a:pathLst>
          </a:custGeom>
          <a:solidFill>
            <a:srgbClr val="EA48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4" name="Google Shape;1621;p33">
            <a:extLst>
              <a:ext uri="{FF2B5EF4-FFF2-40B4-BE49-F238E27FC236}">
                <a16:creationId xmlns:a16="http://schemas.microsoft.com/office/drawing/2014/main" id="{7E27EDED-D2B9-D900-BA3D-EACD9113B1BB}"/>
              </a:ext>
            </a:extLst>
          </p:cNvPr>
          <p:cNvSpPr/>
          <p:nvPr/>
        </p:nvSpPr>
        <p:spPr>
          <a:xfrm>
            <a:off x="6123366" y="4968371"/>
            <a:ext cx="446108" cy="130039"/>
          </a:xfrm>
          <a:custGeom>
            <a:avLst/>
            <a:gdLst/>
            <a:ahLst/>
            <a:cxnLst/>
            <a:rect l="l" t="t" r="r" b="b"/>
            <a:pathLst>
              <a:path w="13476" h="4349" extrusionOk="0">
                <a:moveTo>
                  <a:pt x="2017" y="1"/>
                </a:moveTo>
                <a:lnTo>
                  <a:pt x="1808" y="16"/>
                </a:lnTo>
                <a:lnTo>
                  <a:pt x="1614" y="46"/>
                </a:lnTo>
                <a:lnTo>
                  <a:pt x="1419" y="90"/>
                </a:lnTo>
                <a:lnTo>
                  <a:pt x="1225" y="165"/>
                </a:lnTo>
                <a:lnTo>
                  <a:pt x="1046" y="240"/>
                </a:lnTo>
                <a:lnTo>
                  <a:pt x="882" y="344"/>
                </a:lnTo>
                <a:lnTo>
                  <a:pt x="732" y="464"/>
                </a:lnTo>
                <a:lnTo>
                  <a:pt x="583" y="598"/>
                </a:lnTo>
                <a:lnTo>
                  <a:pt x="463" y="733"/>
                </a:lnTo>
                <a:lnTo>
                  <a:pt x="344" y="897"/>
                </a:lnTo>
                <a:lnTo>
                  <a:pt x="239" y="1061"/>
                </a:lnTo>
                <a:lnTo>
                  <a:pt x="165" y="1226"/>
                </a:lnTo>
                <a:lnTo>
                  <a:pt x="90" y="1420"/>
                </a:lnTo>
                <a:lnTo>
                  <a:pt x="45" y="1614"/>
                </a:lnTo>
                <a:lnTo>
                  <a:pt x="15" y="1808"/>
                </a:lnTo>
                <a:lnTo>
                  <a:pt x="0" y="2018"/>
                </a:lnTo>
                <a:lnTo>
                  <a:pt x="0" y="2331"/>
                </a:lnTo>
                <a:lnTo>
                  <a:pt x="15" y="2540"/>
                </a:lnTo>
                <a:lnTo>
                  <a:pt x="45" y="2735"/>
                </a:lnTo>
                <a:lnTo>
                  <a:pt x="90" y="2929"/>
                </a:lnTo>
                <a:lnTo>
                  <a:pt x="165" y="3123"/>
                </a:lnTo>
                <a:lnTo>
                  <a:pt x="239" y="3302"/>
                </a:lnTo>
                <a:lnTo>
                  <a:pt x="344" y="3467"/>
                </a:lnTo>
                <a:lnTo>
                  <a:pt x="463" y="3616"/>
                </a:lnTo>
                <a:lnTo>
                  <a:pt x="583" y="3765"/>
                </a:lnTo>
                <a:lnTo>
                  <a:pt x="732" y="3885"/>
                </a:lnTo>
                <a:lnTo>
                  <a:pt x="882" y="4005"/>
                </a:lnTo>
                <a:lnTo>
                  <a:pt x="1046" y="4109"/>
                </a:lnTo>
                <a:lnTo>
                  <a:pt x="1225" y="4184"/>
                </a:lnTo>
                <a:lnTo>
                  <a:pt x="1419" y="4258"/>
                </a:lnTo>
                <a:lnTo>
                  <a:pt x="1614" y="4303"/>
                </a:lnTo>
                <a:lnTo>
                  <a:pt x="1808" y="4333"/>
                </a:lnTo>
                <a:lnTo>
                  <a:pt x="2017" y="4348"/>
                </a:lnTo>
                <a:lnTo>
                  <a:pt x="11459" y="4348"/>
                </a:lnTo>
                <a:lnTo>
                  <a:pt x="11668" y="4333"/>
                </a:lnTo>
                <a:lnTo>
                  <a:pt x="11862" y="4303"/>
                </a:lnTo>
                <a:lnTo>
                  <a:pt x="12056" y="4258"/>
                </a:lnTo>
                <a:lnTo>
                  <a:pt x="12236" y="4184"/>
                </a:lnTo>
                <a:lnTo>
                  <a:pt x="12415" y="4109"/>
                </a:lnTo>
                <a:lnTo>
                  <a:pt x="12579" y="4005"/>
                </a:lnTo>
                <a:lnTo>
                  <a:pt x="12744" y="3885"/>
                </a:lnTo>
                <a:lnTo>
                  <a:pt x="12878" y="3765"/>
                </a:lnTo>
                <a:lnTo>
                  <a:pt x="13013" y="3616"/>
                </a:lnTo>
                <a:lnTo>
                  <a:pt x="13132" y="3467"/>
                </a:lnTo>
                <a:lnTo>
                  <a:pt x="13222" y="3302"/>
                </a:lnTo>
                <a:lnTo>
                  <a:pt x="13311" y="3123"/>
                </a:lnTo>
                <a:lnTo>
                  <a:pt x="13386" y="2929"/>
                </a:lnTo>
                <a:lnTo>
                  <a:pt x="13431" y="2735"/>
                </a:lnTo>
                <a:lnTo>
                  <a:pt x="13461" y="2540"/>
                </a:lnTo>
                <a:lnTo>
                  <a:pt x="13476" y="2331"/>
                </a:lnTo>
                <a:lnTo>
                  <a:pt x="13476" y="2018"/>
                </a:lnTo>
                <a:lnTo>
                  <a:pt x="13461" y="1808"/>
                </a:lnTo>
                <a:lnTo>
                  <a:pt x="13431" y="1614"/>
                </a:lnTo>
                <a:lnTo>
                  <a:pt x="13386" y="1420"/>
                </a:lnTo>
                <a:lnTo>
                  <a:pt x="13311" y="1226"/>
                </a:lnTo>
                <a:lnTo>
                  <a:pt x="13222" y="1061"/>
                </a:lnTo>
                <a:lnTo>
                  <a:pt x="13132" y="897"/>
                </a:lnTo>
                <a:lnTo>
                  <a:pt x="13013" y="733"/>
                </a:lnTo>
                <a:lnTo>
                  <a:pt x="12878" y="598"/>
                </a:lnTo>
                <a:lnTo>
                  <a:pt x="12744" y="464"/>
                </a:lnTo>
                <a:lnTo>
                  <a:pt x="12579" y="344"/>
                </a:lnTo>
                <a:lnTo>
                  <a:pt x="12415" y="240"/>
                </a:lnTo>
                <a:lnTo>
                  <a:pt x="12236" y="165"/>
                </a:lnTo>
                <a:lnTo>
                  <a:pt x="12056" y="90"/>
                </a:lnTo>
                <a:lnTo>
                  <a:pt x="11862" y="46"/>
                </a:lnTo>
                <a:lnTo>
                  <a:pt x="11668" y="16"/>
                </a:lnTo>
                <a:lnTo>
                  <a:pt x="11459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5" name="Google Shape;1622;p33">
            <a:extLst>
              <a:ext uri="{FF2B5EF4-FFF2-40B4-BE49-F238E27FC236}">
                <a16:creationId xmlns:a16="http://schemas.microsoft.com/office/drawing/2014/main" id="{BAA8C013-0D3A-9BD2-6F08-6C5F1C47BF9B}"/>
              </a:ext>
            </a:extLst>
          </p:cNvPr>
          <p:cNvSpPr/>
          <p:nvPr/>
        </p:nvSpPr>
        <p:spPr>
          <a:xfrm>
            <a:off x="6203474" y="4353268"/>
            <a:ext cx="282905" cy="255564"/>
          </a:xfrm>
          <a:custGeom>
            <a:avLst/>
            <a:gdLst/>
            <a:ahLst/>
            <a:cxnLst/>
            <a:rect l="l" t="t" r="r" b="b"/>
            <a:pathLst>
              <a:path w="8546" h="8547" extrusionOk="0">
                <a:moveTo>
                  <a:pt x="4049" y="1"/>
                </a:moveTo>
                <a:lnTo>
                  <a:pt x="3840" y="16"/>
                </a:lnTo>
                <a:lnTo>
                  <a:pt x="3616" y="46"/>
                </a:lnTo>
                <a:lnTo>
                  <a:pt x="3407" y="91"/>
                </a:lnTo>
                <a:lnTo>
                  <a:pt x="3198" y="135"/>
                </a:lnTo>
                <a:lnTo>
                  <a:pt x="3003" y="195"/>
                </a:lnTo>
                <a:lnTo>
                  <a:pt x="2809" y="255"/>
                </a:lnTo>
                <a:lnTo>
                  <a:pt x="2615" y="330"/>
                </a:lnTo>
                <a:lnTo>
                  <a:pt x="2421" y="419"/>
                </a:lnTo>
                <a:lnTo>
                  <a:pt x="2241" y="509"/>
                </a:lnTo>
                <a:lnTo>
                  <a:pt x="2062" y="614"/>
                </a:lnTo>
                <a:lnTo>
                  <a:pt x="1883" y="733"/>
                </a:lnTo>
                <a:lnTo>
                  <a:pt x="1719" y="853"/>
                </a:lnTo>
                <a:lnTo>
                  <a:pt x="1554" y="972"/>
                </a:lnTo>
                <a:lnTo>
                  <a:pt x="1405" y="1107"/>
                </a:lnTo>
                <a:lnTo>
                  <a:pt x="1255" y="1256"/>
                </a:lnTo>
                <a:lnTo>
                  <a:pt x="1106" y="1390"/>
                </a:lnTo>
                <a:lnTo>
                  <a:pt x="972" y="1555"/>
                </a:lnTo>
                <a:lnTo>
                  <a:pt x="852" y="1719"/>
                </a:lnTo>
                <a:lnTo>
                  <a:pt x="732" y="1883"/>
                </a:lnTo>
                <a:lnTo>
                  <a:pt x="613" y="2063"/>
                </a:lnTo>
                <a:lnTo>
                  <a:pt x="508" y="2227"/>
                </a:lnTo>
                <a:lnTo>
                  <a:pt x="419" y="2421"/>
                </a:lnTo>
                <a:lnTo>
                  <a:pt x="329" y="2615"/>
                </a:lnTo>
                <a:lnTo>
                  <a:pt x="254" y="2795"/>
                </a:lnTo>
                <a:lnTo>
                  <a:pt x="195" y="3004"/>
                </a:lnTo>
                <a:lnTo>
                  <a:pt x="135" y="3198"/>
                </a:lnTo>
                <a:lnTo>
                  <a:pt x="90" y="3407"/>
                </a:lnTo>
                <a:lnTo>
                  <a:pt x="45" y="3616"/>
                </a:lnTo>
                <a:lnTo>
                  <a:pt x="15" y="3840"/>
                </a:lnTo>
                <a:lnTo>
                  <a:pt x="0" y="4050"/>
                </a:lnTo>
                <a:lnTo>
                  <a:pt x="0" y="4274"/>
                </a:lnTo>
                <a:lnTo>
                  <a:pt x="0" y="4498"/>
                </a:lnTo>
                <a:lnTo>
                  <a:pt x="15" y="4707"/>
                </a:lnTo>
                <a:lnTo>
                  <a:pt x="45" y="4916"/>
                </a:lnTo>
                <a:lnTo>
                  <a:pt x="90" y="5140"/>
                </a:lnTo>
                <a:lnTo>
                  <a:pt x="135" y="5334"/>
                </a:lnTo>
                <a:lnTo>
                  <a:pt x="195" y="5544"/>
                </a:lnTo>
                <a:lnTo>
                  <a:pt x="254" y="5738"/>
                </a:lnTo>
                <a:lnTo>
                  <a:pt x="329" y="5932"/>
                </a:lnTo>
                <a:lnTo>
                  <a:pt x="419" y="6126"/>
                </a:lnTo>
                <a:lnTo>
                  <a:pt x="508" y="6305"/>
                </a:lnTo>
                <a:lnTo>
                  <a:pt x="613" y="6485"/>
                </a:lnTo>
                <a:lnTo>
                  <a:pt x="732" y="6664"/>
                </a:lnTo>
                <a:lnTo>
                  <a:pt x="852" y="6828"/>
                </a:lnTo>
                <a:lnTo>
                  <a:pt x="972" y="6993"/>
                </a:lnTo>
                <a:lnTo>
                  <a:pt x="1106" y="7142"/>
                </a:lnTo>
                <a:lnTo>
                  <a:pt x="1255" y="7291"/>
                </a:lnTo>
                <a:lnTo>
                  <a:pt x="1405" y="7441"/>
                </a:lnTo>
                <a:lnTo>
                  <a:pt x="1554" y="7575"/>
                </a:lnTo>
                <a:lnTo>
                  <a:pt x="1719" y="7695"/>
                </a:lnTo>
                <a:lnTo>
                  <a:pt x="1883" y="7814"/>
                </a:lnTo>
                <a:lnTo>
                  <a:pt x="2062" y="7934"/>
                </a:lnTo>
                <a:lnTo>
                  <a:pt x="2241" y="8024"/>
                </a:lnTo>
                <a:lnTo>
                  <a:pt x="2421" y="8128"/>
                </a:lnTo>
                <a:lnTo>
                  <a:pt x="2615" y="8218"/>
                </a:lnTo>
                <a:lnTo>
                  <a:pt x="2809" y="8292"/>
                </a:lnTo>
                <a:lnTo>
                  <a:pt x="3003" y="8352"/>
                </a:lnTo>
                <a:lnTo>
                  <a:pt x="3198" y="8412"/>
                </a:lnTo>
                <a:lnTo>
                  <a:pt x="3407" y="8457"/>
                </a:lnTo>
                <a:lnTo>
                  <a:pt x="3616" y="8502"/>
                </a:lnTo>
                <a:lnTo>
                  <a:pt x="3840" y="8531"/>
                </a:lnTo>
                <a:lnTo>
                  <a:pt x="4049" y="8546"/>
                </a:lnTo>
                <a:lnTo>
                  <a:pt x="4497" y="8546"/>
                </a:lnTo>
                <a:lnTo>
                  <a:pt x="4706" y="8531"/>
                </a:lnTo>
                <a:lnTo>
                  <a:pt x="4916" y="8502"/>
                </a:lnTo>
                <a:lnTo>
                  <a:pt x="5140" y="8457"/>
                </a:lnTo>
                <a:lnTo>
                  <a:pt x="5334" y="8412"/>
                </a:lnTo>
                <a:lnTo>
                  <a:pt x="5543" y="8352"/>
                </a:lnTo>
                <a:lnTo>
                  <a:pt x="5737" y="8292"/>
                </a:lnTo>
                <a:lnTo>
                  <a:pt x="5931" y="8218"/>
                </a:lnTo>
                <a:lnTo>
                  <a:pt x="6126" y="8128"/>
                </a:lnTo>
                <a:lnTo>
                  <a:pt x="6305" y="8024"/>
                </a:lnTo>
                <a:lnTo>
                  <a:pt x="6484" y="7934"/>
                </a:lnTo>
                <a:lnTo>
                  <a:pt x="6664" y="7814"/>
                </a:lnTo>
                <a:lnTo>
                  <a:pt x="6828" y="7695"/>
                </a:lnTo>
                <a:lnTo>
                  <a:pt x="6992" y="7575"/>
                </a:lnTo>
                <a:lnTo>
                  <a:pt x="7142" y="7441"/>
                </a:lnTo>
                <a:lnTo>
                  <a:pt x="7291" y="7291"/>
                </a:lnTo>
                <a:lnTo>
                  <a:pt x="7440" y="7142"/>
                </a:lnTo>
                <a:lnTo>
                  <a:pt x="7575" y="6993"/>
                </a:lnTo>
                <a:lnTo>
                  <a:pt x="7694" y="6828"/>
                </a:lnTo>
                <a:lnTo>
                  <a:pt x="7814" y="6664"/>
                </a:lnTo>
                <a:lnTo>
                  <a:pt x="7933" y="6485"/>
                </a:lnTo>
                <a:lnTo>
                  <a:pt x="8023" y="6305"/>
                </a:lnTo>
                <a:lnTo>
                  <a:pt x="8128" y="6126"/>
                </a:lnTo>
                <a:lnTo>
                  <a:pt x="8217" y="5932"/>
                </a:lnTo>
                <a:lnTo>
                  <a:pt x="8292" y="5738"/>
                </a:lnTo>
                <a:lnTo>
                  <a:pt x="8352" y="5544"/>
                </a:lnTo>
                <a:lnTo>
                  <a:pt x="8411" y="5334"/>
                </a:lnTo>
                <a:lnTo>
                  <a:pt x="8456" y="5140"/>
                </a:lnTo>
                <a:lnTo>
                  <a:pt x="8501" y="4916"/>
                </a:lnTo>
                <a:lnTo>
                  <a:pt x="8531" y="4707"/>
                </a:lnTo>
                <a:lnTo>
                  <a:pt x="8546" y="4498"/>
                </a:lnTo>
                <a:lnTo>
                  <a:pt x="8546" y="4274"/>
                </a:lnTo>
                <a:lnTo>
                  <a:pt x="8546" y="4050"/>
                </a:lnTo>
                <a:lnTo>
                  <a:pt x="8531" y="3840"/>
                </a:lnTo>
                <a:lnTo>
                  <a:pt x="8501" y="3616"/>
                </a:lnTo>
                <a:lnTo>
                  <a:pt x="8456" y="3407"/>
                </a:lnTo>
                <a:lnTo>
                  <a:pt x="8411" y="3198"/>
                </a:lnTo>
                <a:lnTo>
                  <a:pt x="8352" y="3004"/>
                </a:lnTo>
                <a:lnTo>
                  <a:pt x="8292" y="2795"/>
                </a:lnTo>
                <a:lnTo>
                  <a:pt x="8217" y="2615"/>
                </a:lnTo>
                <a:lnTo>
                  <a:pt x="8128" y="2421"/>
                </a:lnTo>
                <a:lnTo>
                  <a:pt x="8023" y="2227"/>
                </a:lnTo>
                <a:lnTo>
                  <a:pt x="7933" y="2063"/>
                </a:lnTo>
                <a:lnTo>
                  <a:pt x="7814" y="1883"/>
                </a:lnTo>
                <a:lnTo>
                  <a:pt x="7694" y="1719"/>
                </a:lnTo>
                <a:lnTo>
                  <a:pt x="7575" y="1555"/>
                </a:lnTo>
                <a:lnTo>
                  <a:pt x="7440" y="1390"/>
                </a:lnTo>
                <a:lnTo>
                  <a:pt x="7291" y="1256"/>
                </a:lnTo>
                <a:lnTo>
                  <a:pt x="7142" y="1107"/>
                </a:lnTo>
                <a:lnTo>
                  <a:pt x="6992" y="972"/>
                </a:lnTo>
                <a:lnTo>
                  <a:pt x="6828" y="853"/>
                </a:lnTo>
                <a:lnTo>
                  <a:pt x="6664" y="733"/>
                </a:lnTo>
                <a:lnTo>
                  <a:pt x="6484" y="614"/>
                </a:lnTo>
                <a:lnTo>
                  <a:pt x="6305" y="509"/>
                </a:lnTo>
                <a:lnTo>
                  <a:pt x="6126" y="419"/>
                </a:lnTo>
                <a:lnTo>
                  <a:pt x="5931" y="330"/>
                </a:lnTo>
                <a:lnTo>
                  <a:pt x="5737" y="255"/>
                </a:lnTo>
                <a:lnTo>
                  <a:pt x="5543" y="195"/>
                </a:lnTo>
                <a:lnTo>
                  <a:pt x="5334" y="135"/>
                </a:lnTo>
                <a:lnTo>
                  <a:pt x="5140" y="91"/>
                </a:lnTo>
                <a:lnTo>
                  <a:pt x="4916" y="46"/>
                </a:lnTo>
                <a:lnTo>
                  <a:pt x="4706" y="16"/>
                </a:lnTo>
                <a:lnTo>
                  <a:pt x="4497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6" name="Google Shape;1623;p33">
            <a:extLst>
              <a:ext uri="{FF2B5EF4-FFF2-40B4-BE49-F238E27FC236}">
                <a16:creationId xmlns:a16="http://schemas.microsoft.com/office/drawing/2014/main" id="{F5BFEE9A-26EE-6CAF-75D9-1BD148423626}"/>
              </a:ext>
            </a:extLst>
          </p:cNvPr>
          <p:cNvSpPr/>
          <p:nvPr/>
        </p:nvSpPr>
        <p:spPr>
          <a:xfrm>
            <a:off x="6268256" y="4411812"/>
            <a:ext cx="152840" cy="138053"/>
          </a:xfrm>
          <a:custGeom>
            <a:avLst/>
            <a:gdLst/>
            <a:ahLst/>
            <a:cxnLst/>
            <a:rect l="l" t="t" r="r" b="b"/>
            <a:pathLst>
              <a:path w="4617" h="4617" extrusionOk="0">
                <a:moveTo>
                  <a:pt x="2316" y="0"/>
                </a:moveTo>
                <a:lnTo>
                  <a:pt x="2077" y="15"/>
                </a:lnTo>
                <a:lnTo>
                  <a:pt x="1853" y="60"/>
                </a:lnTo>
                <a:lnTo>
                  <a:pt x="1629" y="105"/>
                </a:lnTo>
                <a:lnTo>
                  <a:pt x="1420" y="194"/>
                </a:lnTo>
                <a:lnTo>
                  <a:pt x="1211" y="284"/>
                </a:lnTo>
                <a:lnTo>
                  <a:pt x="1031" y="403"/>
                </a:lnTo>
                <a:lnTo>
                  <a:pt x="852" y="538"/>
                </a:lnTo>
                <a:lnTo>
                  <a:pt x="688" y="687"/>
                </a:lnTo>
                <a:lnTo>
                  <a:pt x="538" y="852"/>
                </a:lnTo>
                <a:lnTo>
                  <a:pt x="404" y="1031"/>
                </a:lnTo>
                <a:lnTo>
                  <a:pt x="284" y="1210"/>
                </a:lnTo>
                <a:lnTo>
                  <a:pt x="195" y="1419"/>
                </a:lnTo>
                <a:lnTo>
                  <a:pt x="105" y="1628"/>
                </a:lnTo>
                <a:lnTo>
                  <a:pt x="60" y="1853"/>
                </a:lnTo>
                <a:lnTo>
                  <a:pt x="15" y="2077"/>
                </a:lnTo>
                <a:lnTo>
                  <a:pt x="1" y="2316"/>
                </a:lnTo>
                <a:lnTo>
                  <a:pt x="15" y="2555"/>
                </a:lnTo>
                <a:lnTo>
                  <a:pt x="60" y="2779"/>
                </a:lnTo>
                <a:lnTo>
                  <a:pt x="105" y="3003"/>
                </a:lnTo>
                <a:lnTo>
                  <a:pt x="195" y="3212"/>
                </a:lnTo>
                <a:lnTo>
                  <a:pt x="284" y="3406"/>
                </a:lnTo>
                <a:lnTo>
                  <a:pt x="404" y="3600"/>
                </a:lnTo>
                <a:lnTo>
                  <a:pt x="538" y="3780"/>
                </a:lnTo>
                <a:lnTo>
                  <a:pt x="688" y="3944"/>
                </a:lnTo>
                <a:lnTo>
                  <a:pt x="852" y="4093"/>
                </a:lnTo>
                <a:lnTo>
                  <a:pt x="1031" y="4228"/>
                </a:lnTo>
                <a:lnTo>
                  <a:pt x="1211" y="4347"/>
                </a:lnTo>
                <a:lnTo>
                  <a:pt x="1420" y="4437"/>
                </a:lnTo>
                <a:lnTo>
                  <a:pt x="1629" y="4512"/>
                </a:lnTo>
                <a:lnTo>
                  <a:pt x="1853" y="4572"/>
                </a:lnTo>
                <a:lnTo>
                  <a:pt x="2077" y="4616"/>
                </a:lnTo>
                <a:lnTo>
                  <a:pt x="2555" y="4616"/>
                </a:lnTo>
                <a:lnTo>
                  <a:pt x="2779" y="4572"/>
                </a:lnTo>
                <a:lnTo>
                  <a:pt x="3003" y="4512"/>
                </a:lnTo>
                <a:lnTo>
                  <a:pt x="3213" y="4437"/>
                </a:lnTo>
                <a:lnTo>
                  <a:pt x="3407" y="4347"/>
                </a:lnTo>
                <a:lnTo>
                  <a:pt x="3601" y="4228"/>
                </a:lnTo>
                <a:lnTo>
                  <a:pt x="3780" y="4093"/>
                </a:lnTo>
                <a:lnTo>
                  <a:pt x="3945" y="3944"/>
                </a:lnTo>
                <a:lnTo>
                  <a:pt x="4094" y="3780"/>
                </a:lnTo>
                <a:lnTo>
                  <a:pt x="4228" y="3600"/>
                </a:lnTo>
                <a:lnTo>
                  <a:pt x="4348" y="3406"/>
                </a:lnTo>
                <a:lnTo>
                  <a:pt x="4438" y="3212"/>
                </a:lnTo>
                <a:lnTo>
                  <a:pt x="4512" y="3003"/>
                </a:lnTo>
                <a:lnTo>
                  <a:pt x="4572" y="2779"/>
                </a:lnTo>
                <a:lnTo>
                  <a:pt x="4617" y="2555"/>
                </a:lnTo>
                <a:lnTo>
                  <a:pt x="4617" y="2316"/>
                </a:lnTo>
                <a:lnTo>
                  <a:pt x="4617" y="2077"/>
                </a:lnTo>
                <a:lnTo>
                  <a:pt x="4572" y="1853"/>
                </a:lnTo>
                <a:lnTo>
                  <a:pt x="4512" y="1628"/>
                </a:lnTo>
                <a:lnTo>
                  <a:pt x="4438" y="1419"/>
                </a:lnTo>
                <a:lnTo>
                  <a:pt x="4348" y="1210"/>
                </a:lnTo>
                <a:lnTo>
                  <a:pt x="4228" y="1031"/>
                </a:lnTo>
                <a:lnTo>
                  <a:pt x="4094" y="852"/>
                </a:lnTo>
                <a:lnTo>
                  <a:pt x="3945" y="687"/>
                </a:lnTo>
                <a:lnTo>
                  <a:pt x="3780" y="538"/>
                </a:lnTo>
                <a:lnTo>
                  <a:pt x="3601" y="403"/>
                </a:lnTo>
                <a:lnTo>
                  <a:pt x="3407" y="284"/>
                </a:lnTo>
                <a:lnTo>
                  <a:pt x="3213" y="194"/>
                </a:lnTo>
                <a:lnTo>
                  <a:pt x="3003" y="105"/>
                </a:lnTo>
                <a:lnTo>
                  <a:pt x="2779" y="60"/>
                </a:lnTo>
                <a:lnTo>
                  <a:pt x="2555" y="15"/>
                </a:lnTo>
                <a:lnTo>
                  <a:pt x="2316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7" name="Google Shape;1624;p33">
            <a:extLst>
              <a:ext uri="{FF2B5EF4-FFF2-40B4-BE49-F238E27FC236}">
                <a16:creationId xmlns:a16="http://schemas.microsoft.com/office/drawing/2014/main" id="{31374347-2B7A-FBAB-9463-F32E69D40342}"/>
              </a:ext>
            </a:extLst>
          </p:cNvPr>
          <p:cNvSpPr/>
          <p:nvPr/>
        </p:nvSpPr>
        <p:spPr>
          <a:xfrm>
            <a:off x="6897808" y="3945910"/>
            <a:ext cx="280953" cy="443612"/>
          </a:xfrm>
          <a:custGeom>
            <a:avLst/>
            <a:gdLst/>
            <a:ahLst/>
            <a:cxnLst/>
            <a:rect l="l" t="t" r="r" b="b"/>
            <a:pathLst>
              <a:path w="8487" h="14836" extrusionOk="0">
                <a:moveTo>
                  <a:pt x="1" y="0"/>
                </a:moveTo>
                <a:lnTo>
                  <a:pt x="1" y="13984"/>
                </a:lnTo>
                <a:lnTo>
                  <a:pt x="1" y="14118"/>
                </a:lnTo>
                <a:lnTo>
                  <a:pt x="31" y="14238"/>
                </a:lnTo>
                <a:lnTo>
                  <a:pt x="75" y="14342"/>
                </a:lnTo>
                <a:lnTo>
                  <a:pt x="135" y="14447"/>
                </a:lnTo>
                <a:lnTo>
                  <a:pt x="195" y="14536"/>
                </a:lnTo>
                <a:lnTo>
                  <a:pt x="285" y="14626"/>
                </a:lnTo>
                <a:lnTo>
                  <a:pt x="374" y="14701"/>
                </a:lnTo>
                <a:lnTo>
                  <a:pt x="464" y="14745"/>
                </a:lnTo>
                <a:lnTo>
                  <a:pt x="568" y="14790"/>
                </a:lnTo>
                <a:lnTo>
                  <a:pt x="688" y="14820"/>
                </a:lnTo>
                <a:lnTo>
                  <a:pt x="792" y="14835"/>
                </a:lnTo>
                <a:lnTo>
                  <a:pt x="912" y="14835"/>
                </a:lnTo>
                <a:lnTo>
                  <a:pt x="1031" y="14820"/>
                </a:lnTo>
                <a:lnTo>
                  <a:pt x="1151" y="14790"/>
                </a:lnTo>
                <a:lnTo>
                  <a:pt x="1256" y="14745"/>
                </a:lnTo>
                <a:lnTo>
                  <a:pt x="1360" y="14671"/>
                </a:lnTo>
                <a:lnTo>
                  <a:pt x="1734" y="14432"/>
                </a:lnTo>
                <a:lnTo>
                  <a:pt x="2092" y="14223"/>
                </a:lnTo>
                <a:lnTo>
                  <a:pt x="2451" y="14028"/>
                </a:lnTo>
                <a:lnTo>
                  <a:pt x="2824" y="13894"/>
                </a:lnTo>
                <a:lnTo>
                  <a:pt x="3183" y="13774"/>
                </a:lnTo>
                <a:lnTo>
                  <a:pt x="3541" y="13685"/>
                </a:lnTo>
                <a:lnTo>
                  <a:pt x="3900" y="13640"/>
                </a:lnTo>
                <a:lnTo>
                  <a:pt x="4258" y="13625"/>
                </a:lnTo>
                <a:lnTo>
                  <a:pt x="4617" y="13640"/>
                </a:lnTo>
                <a:lnTo>
                  <a:pt x="4976" y="13685"/>
                </a:lnTo>
                <a:lnTo>
                  <a:pt x="5334" y="13759"/>
                </a:lnTo>
                <a:lnTo>
                  <a:pt x="5693" y="13879"/>
                </a:lnTo>
                <a:lnTo>
                  <a:pt x="6051" y="14028"/>
                </a:lnTo>
                <a:lnTo>
                  <a:pt x="6410" y="14208"/>
                </a:lnTo>
                <a:lnTo>
                  <a:pt x="6768" y="14417"/>
                </a:lnTo>
                <a:lnTo>
                  <a:pt x="7127" y="14656"/>
                </a:lnTo>
                <a:lnTo>
                  <a:pt x="7231" y="14731"/>
                </a:lnTo>
                <a:lnTo>
                  <a:pt x="7351" y="14775"/>
                </a:lnTo>
                <a:lnTo>
                  <a:pt x="7470" y="14805"/>
                </a:lnTo>
                <a:lnTo>
                  <a:pt x="7575" y="14820"/>
                </a:lnTo>
                <a:lnTo>
                  <a:pt x="7695" y="14820"/>
                </a:lnTo>
                <a:lnTo>
                  <a:pt x="7814" y="14805"/>
                </a:lnTo>
                <a:lnTo>
                  <a:pt x="7919" y="14775"/>
                </a:lnTo>
                <a:lnTo>
                  <a:pt x="8023" y="14731"/>
                </a:lnTo>
                <a:lnTo>
                  <a:pt x="8113" y="14671"/>
                </a:lnTo>
                <a:lnTo>
                  <a:pt x="8203" y="14596"/>
                </a:lnTo>
                <a:lnTo>
                  <a:pt x="8292" y="14521"/>
                </a:lnTo>
                <a:lnTo>
                  <a:pt x="8352" y="14432"/>
                </a:lnTo>
                <a:lnTo>
                  <a:pt x="8412" y="14327"/>
                </a:lnTo>
                <a:lnTo>
                  <a:pt x="8456" y="14208"/>
                </a:lnTo>
                <a:lnTo>
                  <a:pt x="8486" y="14088"/>
                </a:lnTo>
                <a:lnTo>
                  <a:pt x="8486" y="13969"/>
                </a:lnTo>
                <a:lnTo>
                  <a:pt x="8486" y="0"/>
                </a:lnTo>
                <a:close/>
              </a:path>
            </a:pathLst>
          </a:custGeom>
          <a:solidFill>
            <a:srgbClr val="EA48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8" name="Google Shape;1625;p33">
            <a:extLst>
              <a:ext uri="{FF2B5EF4-FFF2-40B4-BE49-F238E27FC236}">
                <a16:creationId xmlns:a16="http://schemas.microsoft.com/office/drawing/2014/main" id="{26F6BABA-93A1-F0A1-2EFD-80BE1159EFE2}"/>
              </a:ext>
            </a:extLst>
          </p:cNvPr>
          <p:cNvSpPr/>
          <p:nvPr/>
        </p:nvSpPr>
        <p:spPr>
          <a:xfrm>
            <a:off x="6897808" y="4149140"/>
            <a:ext cx="280953" cy="105910"/>
          </a:xfrm>
          <a:custGeom>
            <a:avLst/>
            <a:gdLst/>
            <a:ahLst/>
            <a:cxnLst/>
            <a:rect l="l" t="t" r="r" b="b"/>
            <a:pathLst>
              <a:path w="8487" h="3542" extrusionOk="0">
                <a:moveTo>
                  <a:pt x="1" y="1"/>
                </a:moveTo>
                <a:lnTo>
                  <a:pt x="1" y="3511"/>
                </a:lnTo>
                <a:lnTo>
                  <a:pt x="1898" y="3526"/>
                </a:lnTo>
                <a:lnTo>
                  <a:pt x="3541" y="3541"/>
                </a:lnTo>
                <a:lnTo>
                  <a:pt x="4273" y="3541"/>
                </a:lnTo>
                <a:lnTo>
                  <a:pt x="4931" y="3526"/>
                </a:lnTo>
                <a:lnTo>
                  <a:pt x="5528" y="3496"/>
                </a:lnTo>
                <a:lnTo>
                  <a:pt x="6081" y="3452"/>
                </a:lnTo>
                <a:lnTo>
                  <a:pt x="6559" y="3392"/>
                </a:lnTo>
                <a:lnTo>
                  <a:pt x="6783" y="3347"/>
                </a:lnTo>
                <a:lnTo>
                  <a:pt x="6992" y="3302"/>
                </a:lnTo>
                <a:lnTo>
                  <a:pt x="7187" y="3242"/>
                </a:lnTo>
                <a:lnTo>
                  <a:pt x="7366" y="3183"/>
                </a:lnTo>
                <a:lnTo>
                  <a:pt x="7530" y="3123"/>
                </a:lnTo>
                <a:lnTo>
                  <a:pt x="7695" y="3033"/>
                </a:lnTo>
                <a:lnTo>
                  <a:pt x="7829" y="2944"/>
                </a:lnTo>
                <a:lnTo>
                  <a:pt x="7963" y="2854"/>
                </a:lnTo>
                <a:lnTo>
                  <a:pt x="8083" y="2749"/>
                </a:lnTo>
                <a:lnTo>
                  <a:pt x="8188" y="2630"/>
                </a:lnTo>
                <a:lnTo>
                  <a:pt x="8277" y="2510"/>
                </a:lnTo>
                <a:lnTo>
                  <a:pt x="8367" y="2361"/>
                </a:lnTo>
                <a:lnTo>
                  <a:pt x="8427" y="2212"/>
                </a:lnTo>
                <a:lnTo>
                  <a:pt x="8486" y="2047"/>
                </a:lnTo>
                <a:lnTo>
                  <a:pt x="8486" y="1"/>
                </a:lnTo>
                <a:close/>
              </a:path>
            </a:pathLst>
          </a:custGeom>
          <a:solidFill>
            <a:srgbClr val="D53F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9" name="Google Shape;1626;p33">
            <a:extLst>
              <a:ext uri="{FF2B5EF4-FFF2-40B4-BE49-F238E27FC236}">
                <a16:creationId xmlns:a16="http://schemas.microsoft.com/office/drawing/2014/main" id="{78EDA4E5-7D95-DD00-81AF-60D5C2E8B20F}"/>
              </a:ext>
            </a:extLst>
          </p:cNvPr>
          <p:cNvSpPr/>
          <p:nvPr/>
        </p:nvSpPr>
        <p:spPr>
          <a:xfrm>
            <a:off x="6897808" y="4566814"/>
            <a:ext cx="280953" cy="442715"/>
          </a:xfrm>
          <a:custGeom>
            <a:avLst/>
            <a:gdLst/>
            <a:ahLst/>
            <a:cxnLst/>
            <a:rect l="l" t="t" r="r" b="b"/>
            <a:pathLst>
              <a:path w="8487" h="14806" extrusionOk="0">
                <a:moveTo>
                  <a:pt x="763" y="0"/>
                </a:moveTo>
                <a:lnTo>
                  <a:pt x="658" y="15"/>
                </a:lnTo>
                <a:lnTo>
                  <a:pt x="553" y="45"/>
                </a:lnTo>
                <a:lnTo>
                  <a:pt x="449" y="90"/>
                </a:lnTo>
                <a:lnTo>
                  <a:pt x="359" y="135"/>
                </a:lnTo>
                <a:lnTo>
                  <a:pt x="270" y="194"/>
                </a:lnTo>
                <a:lnTo>
                  <a:pt x="195" y="269"/>
                </a:lnTo>
                <a:lnTo>
                  <a:pt x="120" y="359"/>
                </a:lnTo>
                <a:lnTo>
                  <a:pt x="75" y="463"/>
                </a:lnTo>
                <a:lnTo>
                  <a:pt x="31" y="568"/>
                </a:lnTo>
                <a:lnTo>
                  <a:pt x="1" y="672"/>
                </a:lnTo>
                <a:lnTo>
                  <a:pt x="1" y="792"/>
                </a:lnTo>
                <a:lnTo>
                  <a:pt x="1" y="14805"/>
                </a:lnTo>
                <a:lnTo>
                  <a:pt x="8486" y="14805"/>
                </a:lnTo>
                <a:lnTo>
                  <a:pt x="8486" y="822"/>
                </a:lnTo>
                <a:lnTo>
                  <a:pt x="8486" y="687"/>
                </a:lnTo>
                <a:lnTo>
                  <a:pt x="8456" y="583"/>
                </a:lnTo>
                <a:lnTo>
                  <a:pt x="8412" y="478"/>
                </a:lnTo>
                <a:lnTo>
                  <a:pt x="8367" y="374"/>
                </a:lnTo>
                <a:lnTo>
                  <a:pt x="8292" y="284"/>
                </a:lnTo>
                <a:lnTo>
                  <a:pt x="8217" y="209"/>
                </a:lnTo>
                <a:lnTo>
                  <a:pt x="8128" y="149"/>
                </a:lnTo>
                <a:lnTo>
                  <a:pt x="8038" y="105"/>
                </a:lnTo>
                <a:lnTo>
                  <a:pt x="7934" y="60"/>
                </a:lnTo>
                <a:lnTo>
                  <a:pt x="7829" y="30"/>
                </a:lnTo>
                <a:lnTo>
                  <a:pt x="7620" y="30"/>
                </a:lnTo>
                <a:lnTo>
                  <a:pt x="7500" y="45"/>
                </a:lnTo>
                <a:lnTo>
                  <a:pt x="7396" y="75"/>
                </a:lnTo>
                <a:lnTo>
                  <a:pt x="7291" y="135"/>
                </a:lnTo>
                <a:lnTo>
                  <a:pt x="7202" y="209"/>
                </a:lnTo>
                <a:lnTo>
                  <a:pt x="6828" y="493"/>
                </a:lnTo>
                <a:lnTo>
                  <a:pt x="6455" y="732"/>
                </a:lnTo>
                <a:lnTo>
                  <a:pt x="6096" y="941"/>
                </a:lnTo>
                <a:lnTo>
                  <a:pt x="5723" y="1106"/>
                </a:lnTo>
                <a:lnTo>
                  <a:pt x="5349" y="1240"/>
                </a:lnTo>
                <a:lnTo>
                  <a:pt x="5170" y="1285"/>
                </a:lnTo>
                <a:lnTo>
                  <a:pt x="4990" y="1330"/>
                </a:lnTo>
                <a:lnTo>
                  <a:pt x="4796" y="1360"/>
                </a:lnTo>
                <a:lnTo>
                  <a:pt x="4617" y="1389"/>
                </a:lnTo>
                <a:lnTo>
                  <a:pt x="4438" y="1404"/>
                </a:lnTo>
                <a:lnTo>
                  <a:pt x="4064" y="1404"/>
                </a:lnTo>
                <a:lnTo>
                  <a:pt x="3870" y="1389"/>
                </a:lnTo>
                <a:lnTo>
                  <a:pt x="3691" y="1360"/>
                </a:lnTo>
                <a:lnTo>
                  <a:pt x="3511" y="1330"/>
                </a:lnTo>
                <a:lnTo>
                  <a:pt x="3317" y="1285"/>
                </a:lnTo>
                <a:lnTo>
                  <a:pt x="3138" y="1225"/>
                </a:lnTo>
                <a:lnTo>
                  <a:pt x="2764" y="1091"/>
                </a:lnTo>
                <a:lnTo>
                  <a:pt x="2406" y="926"/>
                </a:lnTo>
                <a:lnTo>
                  <a:pt x="2032" y="717"/>
                </a:lnTo>
                <a:lnTo>
                  <a:pt x="1659" y="463"/>
                </a:lnTo>
                <a:lnTo>
                  <a:pt x="1285" y="179"/>
                </a:lnTo>
                <a:lnTo>
                  <a:pt x="1196" y="120"/>
                </a:lnTo>
                <a:lnTo>
                  <a:pt x="1091" y="60"/>
                </a:lnTo>
                <a:lnTo>
                  <a:pt x="972" y="30"/>
                </a:lnTo>
                <a:lnTo>
                  <a:pt x="867" y="15"/>
                </a:lnTo>
                <a:lnTo>
                  <a:pt x="763" y="0"/>
                </a:lnTo>
                <a:close/>
              </a:path>
            </a:pathLst>
          </a:custGeom>
          <a:solidFill>
            <a:srgbClr val="EA48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0" name="Google Shape;1627;p33">
            <a:extLst>
              <a:ext uri="{FF2B5EF4-FFF2-40B4-BE49-F238E27FC236}">
                <a16:creationId xmlns:a16="http://schemas.microsoft.com/office/drawing/2014/main" id="{1BCBBBD2-D837-C415-D6E2-EA3B8AB0F949}"/>
              </a:ext>
            </a:extLst>
          </p:cNvPr>
          <p:cNvSpPr/>
          <p:nvPr/>
        </p:nvSpPr>
        <p:spPr>
          <a:xfrm>
            <a:off x="6831535" y="4968371"/>
            <a:ext cx="446140" cy="130039"/>
          </a:xfrm>
          <a:custGeom>
            <a:avLst/>
            <a:gdLst/>
            <a:ahLst/>
            <a:cxnLst/>
            <a:rect l="l" t="t" r="r" b="b"/>
            <a:pathLst>
              <a:path w="13477" h="4349" extrusionOk="0">
                <a:moveTo>
                  <a:pt x="2018" y="1"/>
                </a:moveTo>
                <a:lnTo>
                  <a:pt x="1808" y="16"/>
                </a:lnTo>
                <a:lnTo>
                  <a:pt x="1614" y="46"/>
                </a:lnTo>
                <a:lnTo>
                  <a:pt x="1420" y="90"/>
                </a:lnTo>
                <a:lnTo>
                  <a:pt x="1241" y="165"/>
                </a:lnTo>
                <a:lnTo>
                  <a:pt x="1061" y="240"/>
                </a:lnTo>
                <a:lnTo>
                  <a:pt x="897" y="344"/>
                </a:lnTo>
                <a:lnTo>
                  <a:pt x="733" y="464"/>
                </a:lnTo>
                <a:lnTo>
                  <a:pt x="598" y="598"/>
                </a:lnTo>
                <a:lnTo>
                  <a:pt x="464" y="733"/>
                </a:lnTo>
                <a:lnTo>
                  <a:pt x="344" y="897"/>
                </a:lnTo>
                <a:lnTo>
                  <a:pt x="255" y="1061"/>
                </a:lnTo>
                <a:lnTo>
                  <a:pt x="165" y="1226"/>
                </a:lnTo>
                <a:lnTo>
                  <a:pt x="90" y="1420"/>
                </a:lnTo>
                <a:lnTo>
                  <a:pt x="46" y="1614"/>
                </a:lnTo>
                <a:lnTo>
                  <a:pt x="16" y="1808"/>
                </a:lnTo>
                <a:lnTo>
                  <a:pt x="1" y="2018"/>
                </a:lnTo>
                <a:lnTo>
                  <a:pt x="1" y="2331"/>
                </a:lnTo>
                <a:lnTo>
                  <a:pt x="16" y="2540"/>
                </a:lnTo>
                <a:lnTo>
                  <a:pt x="46" y="2735"/>
                </a:lnTo>
                <a:lnTo>
                  <a:pt x="90" y="2929"/>
                </a:lnTo>
                <a:lnTo>
                  <a:pt x="165" y="3123"/>
                </a:lnTo>
                <a:lnTo>
                  <a:pt x="255" y="3302"/>
                </a:lnTo>
                <a:lnTo>
                  <a:pt x="344" y="3467"/>
                </a:lnTo>
                <a:lnTo>
                  <a:pt x="464" y="3616"/>
                </a:lnTo>
                <a:lnTo>
                  <a:pt x="598" y="3765"/>
                </a:lnTo>
                <a:lnTo>
                  <a:pt x="733" y="3885"/>
                </a:lnTo>
                <a:lnTo>
                  <a:pt x="897" y="4005"/>
                </a:lnTo>
                <a:lnTo>
                  <a:pt x="1061" y="4109"/>
                </a:lnTo>
                <a:lnTo>
                  <a:pt x="1241" y="4184"/>
                </a:lnTo>
                <a:lnTo>
                  <a:pt x="1420" y="4258"/>
                </a:lnTo>
                <a:lnTo>
                  <a:pt x="1614" y="4303"/>
                </a:lnTo>
                <a:lnTo>
                  <a:pt x="1808" y="4333"/>
                </a:lnTo>
                <a:lnTo>
                  <a:pt x="2018" y="4348"/>
                </a:lnTo>
                <a:lnTo>
                  <a:pt x="11459" y="4348"/>
                </a:lnTo>
                <a:lnTo>
                  <a:pt x="11669" y="4333"/>
                </a:lnTo>
                <a:lnTo>
                  <a:pt x="11863" y="4303"/>
                </a:lnTo>
                <a:lnTo>
                  <a:pt x="12057" y="4258"/>
                </a:lnTo>
                <a:lnTo>
                  <a:pt x="12251" y="4184"/>
                </a:lnTo>
                <a:lnTo>
                  <a:pt x="12416" y="4109"/>
                </a:lnTo>
                <a:lnTo>
                  <a:pt x="12595" y="4005"/>
                </a:lnTo>
                <a:lnTo>
                  <a:pt x="12744" y="3885"/>
                </a:lnTo>
                <a:lnTo>
                  <a:pt x="12879" y="3765"/>
                </a:lnTo>
                <a:lnTo>
                  <a:pt x="13013" y="3616"/>
                </a:lnTo>
                <a:lnTo>
                  <a:pt x="13133" y="3467"/>
                </a:lnTo>
                <a:lnTo>
                  <a:pt x="13237" y="3302"/>
                </a:lnTo>
                <a:lnTo>
                  <a:pt x="13312" y="3123"/>
                </a:lnTo>
                <a:lnTo>
                  <a:pt x="13387" y="2929"/>
                </a:lnTo>
                <a:lnTo>
                  <a:pt x="13431" y="2735"/>
                </a:lnTo>
                <a:lnTo>
                  <a:pt x="13461" y="2540"/>
                </a:lnTo>
                <a:lnTo>
                  <a:pt x="13476" y="2331"/>
                </a:lnTo>
                <a:lnTo>
                  <a:pt x="13476" y="2018"/>
                </a:lnTo>
                <a:lnTo>
                  <a:pt x="13461" y="1808"/>
                </a:lnTo>
                <a:lnTo>
                  <a:pt x="13431" y="1614"/>
                </a:lnTo>
                <a:lnTo>
                  <a:pt x="13387" y="1420"/>
                </a:lnTo>
                <a:lnTo>
                  <a:pt x="13312" y="1226"/>
                </a:lnTo>
                <a:lnTo>
                  <a:pt x="13237" y="1061"/>
                </a:lnTo>
                <a:lnTo>
                  <a:pt x="13133" y="897"/>
                </a:lnTo>
                <a:lnTo>
                  <a:pt x="13013" y="733"/>
                </a:lnTo>
                <a:lnTo>
                  <a:pt x="12879" y="598"/>
                </a:lnTo>
                <a:lnTo>
                  <a:pt x="12744" y="464"/>
                </a:lnTo>
                <a:lnTo>
                  <a:pt x="12595" y="344"/>
                </a:lnTo>
                <a:lnTo>
                  <a:pt x="12416" y="240"/>
                </a:lnTo>
                <a:lnTo>
                  <a:pt x="12251" y="165"/>
                </a:lnTo>
                <a:lnTo>
                  <a:pt x="12057" y="90"/>
                </a:lnTo>
                <a:lnTo>
                  <a:pt x="11863" y="46"/>
                </a:lnTo>
                <a:lnTo>
                  <a:pt x="11669" y="16"/>
                </a:lnTo>
                <a:lnTo>
                  <a:pt x="11459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1" name="Google Shape;1628;p33">
            <a:extLst>
              <a:ext uri="{FF2B5EF4-FFF2-40B4-BE49-F238E27FC236}">
                <a16:creationId xmlns:a16="http://schemas.microsoft.com/office/drawing/2014/main" id="{F56DC6F9-A894-E040-247E-78370C4E42A2}"/>
              </a:ext>
            </a:extLst>
          </p:cNvPr>
          <p:cNvSpPr/>
          <p:nvPr/>
        </p:nvSpPr>
        <p:spPr>
          <a:xfrm>
            <a:off x="6897808" y="4353268"/>
            <a:ext cx="282939" cy="255564"/>
          </a:xfrm>
          <a:custGeom>
            <a:avLst/>
            <a:gdLst/>
            <a:ahLst/>
            <a:cxnLst/>
            <a:rect l="l" t="t" r="r" b="b"/>
            <a:pathLst>
              <a:path w="8547" h="8547" extrusionOk="0">
                <a:moveTo>
                  <a:pt x="4049" y="1"/>
                </a:moveTo>
                <a:lnTo>
                  <a:pt x="3840" y="16"/>
                </a:lnTo>
                <a:lnTo>
                  <a:pt x="3616" y="46"/>
                </a:lnTo>
                <a:lnTo>
                  <a:pt x="3407" y="91"/>
                </a:lnTo>
                <a:lnTo>
                  <a:pt x="3198" y="135"/>
                </a:lnTo>
                <a:lnTo>
                  <a:pt x="3004" y="195"/>
                </a:lnTo>
                <a:lnTo>
                  <a:pt x="2794" y="255"/>
                </a:lnTo>
                <a:lnTo>
                  <a:pt x="2600" y="330"/>
                </a:lnTo>
                <a:lnTo>
                  <a:pt x="2421" y="419"/>
                </a:lnTo>
                <a:lnTo>
                  <a:pt x="2227" y="509"/>
                </a:lnTo>
                <a:lnTo>
                  <a:pt x="2047" y="614"/>
                </a:lnTo>
                <a:lnTo>
                  <a:pt x="1883" y="733"/>
                </a:lnTo>
                <a:lnTo>
                  <a:pt x="1719" y="853"/>
                </a:lnTo>
                <a:lnTo>
                  <a:pt x="1554" y="972"/>
                </a:lnTo>
                <a:lnTo>
                  <a:pt x="1390" y="1107"/>
                </a:lnTo>
                <a:lnTo>
                  <a:pt x="1256" y="1256"/>
                </a:lnTo>
                <a:lnTo>
                  <a:pt x="1106" y="1390"/>
                </a:lnTo>
                <a:lnTo>
                  <a:pt x="972" y="1555"/>
                </a:lnTo>
                <a:lnTo>
                  <a:pt x="852" y="1719"/>
                </a:lnTo>
                <a:lnTo>
                  <a:pt x="733" y="1883"/>
                </a:lnTo>
                <a:lnTo>
                  <a:pt x="613" y="2063"/>
                </a:lnTo>
                <a:lnTo>
                  <a:pt x="509" y="2227"/>
                </a:lnTo>
                <a:lnTo>
                  <a:pt x="419" y="2421"/>
                </a:lnTo>
                <a:lnTo>
                  <a:pt x="329" y="2615"/>
                </a:lnTo>
                <a:lnTo>
                  <a:pt x="255" y="2795"/>
                </a:lnTo>
                <a:lnTo>
                  <a:pt x="195" y="3004"/>
                </a:lnTo>
                <a:lnTo>
                  <a:pt x="135" y="3198"/>
                </a:lnTo>
                <a:lnTo>
                  <a:pt x="90" y="3407"/>
                </a:lnTo>
                <a:lnTo>
                  <a:pt x="45" y="3616"/>
                </a:lnTo>
                <a:lnTo>
                  <a:pt x="16" y="3840"/>
                </a:lnTo>
                <a:lnTo>
                  <a:pt x="1" y="4050"/>
                </a:lnTo>
                <a:lnTo>
                  <a:pt x="1" y="4274"/>
                </a:lnTo>
                <a:lnTo>
                  <a:pt x="1" y="4498"/>
                </a:lnTo>
                <a:lnTo>
                  <a:pt x="16" y="4707"/>
                </a:lnTo>
                <a:lnTo>
                  <a:pt x="45" y="4916"/>
                </a:lnTo>
                <a:lnTo>
                  <a:pt x="90" y="5140"/>
                </a:lnTo>
                <a:lnTo>
                  <a:pt x="135" y="5334"/>
                </a:lnTo>
                <a:lnTo>
                  <a:pt x="195" y="5544"/>
                </a:lnTo>
                <a:lnTo>
                  <a:pt x="255" y="5738"/>
                </a:lnTo>
                <a:lnTo>
                  <a:pt x="329" y="5932"/>
                </a:lnTo>
                <a:lnTo>
                  <a:pt x="419" y="6126"/>
                </a:lnTo>
                <a:lnTo>
                  <a:pt x="509" y="6305"/>
                </a:lnTo>
                <a:lnTo>
                  <a:pt x="613" y="6485"/>
                </a:lnTo>
                <a:lnTo>
                  <a:pt x="733" y="6664"/>
                </a:lnTo>
                <a:lnTo>
                  <a:pt x="852" y="6828"/>
                </a:lnTo>
                <a:lnTo>
                  <a:pt x="972" y="6993"/>
                </a:lnTo>
                <a:lnTo>
                  <a:pt x="1106" y="7142"/>
                </a:lnTo>
                <a:lnTo>
                  <a:pt x="1256" y="7291"/>
                </a:lnTo>
                <a:lnTo>
                  <a:pt x="1390" y="7441"/>
                </a:lnTo>
                <a:lnTo>
                  <a:pt x="1554" y="7575"/>
                </a:lnTo>
                <a:lnTo>
                  <a:pt x="1719" y="7695"/>
                </a:lnTo>
                <a:lnTo>
                  <a:pt x="1883" y="7814"/>
                </a:lnTo>
                <a:lnTo>
                  <a:pt x="2047" y="7934"/>
                </a:lnTo>
                <a:lnTo>
                  <a:pt x="2227" y="8024"/>
                </a:lnTo>
                <a:lnTo>
                  <a:pt x="2421" y="8128"/>
                </a:lnTo>
                <a:lnTo>
                  <a:pt x="2600" y="8218"/>
                </a:lnTo>
                <a:lnTo>
                  <a:pt x="2794" y="8292"/>
                </a:lnTo>
                <a:lnTo>
                  <a:pt x="3004" y="8352"/>
                </a:lnTo>
                <a:lnTo>
                  <a:pt x="3198" y="8412"/>
                </a:lnTo>
                <a:lnTo>
                  <a:pt x="3407" y="8457"/>
                </a:lnTo>
                <a:lnTo>
                  <a:pt x="3616" y="8502"/>
                </a:lnTo>
                <a:lnTo>
                  <a:pt x="3840" y="8531"/>
                </a:lnTo>
                <a:lnTo>
                  <a:pt x="4049" y="8546"/>
                </a:lnTo>
                <a:lnTo>
                  <a:pt x="4497" y="8546"/>
                </a:lnTo>
                <a:lnTo>
                  <a:pt x="4707" y="8531"/>
                </a:lnTo>
                <a:lnTo>
                  <a:pt x="4916" y="8502"/>
                </a:lnTo>
                <a:lnTo>
                  <a:pt x="5140" y="8457"/>
                </a:lnTo>
                <a:lnTo>
                  <a:pt x="5334" y="8412"/>
                </a:lnTo>
                <a:lnTo>
                  <a:pt x="5543" y="8352"/>
                </a:lnTo>
                <a:lnTo>
                  <a:pt x="5737" y="8292"/>
                </a:lnTo>
                <a:lnTo>
                  <a:pt x="5932" y="8218"/>
                </a:lnTo>
                <a:lnTo>
                  <a:pt x="6126" y="8128"/>
                </a:lnTo>
                <a:lnTo>
                  <a:pt x="6305" y="8024"/>
                </a:lnTo>
                <a:lnTo>
                  <a:pt x="6484" y="7934"/>
                </a:lnTo>
                <a:lnTo>
                  <a:pt x="6664" y="7814"/>
                </a:lnTo>
                <a:lnTo>
                  <a:pt x="6828" y="7695"/>
                </a:lnTo>
                <a:lnTo>
                  <a:pt x="6992" y="7575"/>
                </a:lnTo>
                <a:lnTo>
                  <a:pt x="7142" y="7441"/>
                </a:lnTo>
                <a:lnTo>
                  <a:pt x="7291" y="7291"/>
                </a:lnTo>
                <a:lnTo>
                  <a:pt x="7441" y="7142"/>
                </a:lnTo>
                <a:lnTo>
                  <a:pt x="7575" y="6993"/>
                </a:lnTo>
                <a:lnTo>
                  <a:pt x="7695" y="6828"/>
                </a:lnTo>
                <a:lnTo>
                  <a:pt x="7814" y="6664"/>
                </a:lnTo>
                <a:lnTo>
                  <a:pt x="7934" y="6485"/>
                </a:lnTo>
                <a:lnTo>
                  <a:pt x="8023" y="6305"/>
                </a:lnTo>
                <a:lnTo>
                  <a:pt x="8128" y="6126"/>
                </a:lnTo>
                <a:lnTo>
                  <a:pt x="8203" y="5932"/>
                </a:lnTo>
                <a:lnTo>
                  <a:pt x="8292" y="5738"/>
                </a:lnTo>
                <a:lnTo>
                  <a:pt x="8352" y="5544"/>
                </a:lnTo>
                <a:lnTo>
                  <a:pt x="8412" y="5334"/>
                </a:lnTo>
                <a:lnTo>
                  <a:pt x="8456" y="5140"/>
                </a:lnTo>
                <a:lnTo>
                  <a:pt x="8501" y="4916"/>
                </a:lnTo>
                <a:lnTo>
                  <a:pt x="8516" y="4707"/>
                </a:lnTo>
                <a:lnTo>
                  <a:pt x="8546" y="4498"/>
                </a:lnTo>
                <a:lnTo>
                  <a:pt x="8546" y="4274"/>
                </a:lnTo>
                <a:lnTo>
                  <a:pt x="8546" y="4050"/>
                </a:lnTo>
                <a:lnTo>
                  <a:pt x="8516" y="3840"/>
                </a:lnTo>
                <a:lnTo>
                  <a:pt x="8501" y="3616"/>
                </a:lnTo>
                <a:lnTo>
                  <a:pt x="8456" y="3407"/>
                </a:lnTo>
                <a:lnTo>
                  <a:pt x="8412" y="3198"/>
                </a:lnTo>
                <a:lnTo>
                  <a:pt x="8352" y="3004"/>
                </a:lnTo>
                <a:lnTo>
                  <a:pt x="8292" y="2795"/>
                </a:lnTo>
                <a:lnTo>
                  <a:pt x="8203" y="2615"/>
                </a:lnTo>
                <a:lnTo>
                  <a:pt x="8128" y="2421"/>
                </a:lnTo>
                <a:lnTo>
                  <a:pt x="8023" y="2227"/>
                </a:lnTo>
                <a:lnTo>
                  <a:pt x="7934" y="2063"/>
                </a:lnTo>
                <a:lnTo>
                  <a:pt x="7814" y="1883"/>
                </a:lnTo>
                <a:lnTo>
                  <a:pt x="7695" y="1719"/>
                </a:lnTo>
                <a:lnTo>
                  <a:pt x="7575" y="1555"/>
                </a:lnTo>
                <a:lnTo>
                  <a:pt x="7441" y="1390"/>
                </a:lnTo>
                <a:lnTo>
                  <a:pt x="7291" y="1256"/>
                </a:lnTo>
                <a:lnTo>
                  <a:pt x="7142" y="1107"/>
                </a:lnTo>
                <a:lnTo>
                  <a:pt x="6992" y="972"/>
                </a:lnTo>
                <a:lnTo>
                  <a:pt x="6828" y="853"/>
                </a:lnTo>
                <a:lnTo>
                  <a:pt x="6664" y="733"/>
                </a:lnTo>
                <a:lnTo>
                  <a:pt x="6484" y="614"/>
                </a:lnTo>
                <a:lnTo>
                  <a:pt x="6305" y="509"/>
                </a:lnTo>
                <a:lnTo>
                  <a:pt x="6126" y="419"/>
                </a:lnTo>
                <a:lnTo>
                  <a:pt x="5932" y="330"/>
                </a:lnTo>
                <a:lnTo>
                  <a:pt x="5737" y="255"/>
                </a:lnTo>
                <a:lnTo>
                  <a:pt x="5543" y="195"/>
                </a:lnTo>
                <a:lnTo>
                  <a:pt x="5334" y="135"/>
                </a:lnTo>
                <a:lnTo>
                  <a:pt x="5140" y="91"/>
                </a:lnTo>
                <a:lnTo>
                  <a:pt x="4916" y="46"/>
                </a:lnTo>
                <a:lnTo>
                  <a:pt x="4707" y="16"/>
                </a:lnTo>
                <a:lnTo>
                  <a:pt x="4497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2" name="Google Shape;1629;p33">
            <a:extLst>
              <a:ext uri="{FF2B5EF4-FFF2-40B4-BE49-F238E27FC236}">
                <a16:creationId xmlns:a16="http://schemas.microsoft.com/office/drawing/2014/main" id="{B3F0536F-078F-8A86-E1A1-D4D6C6110196}"/>
              </a:ext>
            </a:extLst>
          </p:cNvPr>
          <p:cNvSpPr/>
          <p:nvPr/>
        </p:nvSpPr>
        <p:spPr>
          <a:xfrm>
            <a:off x="6962590" y="4411812"/>
            <a:ext cx="152874" cy="138053"/>
          </a:xfrm>
          <a:custGeom>
            <a:avLst/>
            <a:gdLst/>
            <a:ahLst/>
            <a:cxnLst/>
            <a:rect l="l" t="t" r="r" b="b"/>
            <a:pathLst>
              <a:path w="4618" h="4617" extrusionOk="0">
                <a:moveTo>
                  <a:pt x="2316" y="0"/>
                </a:moveTo>
                <a:lnTo>
                  <a:pt x="2077" y="15"/>
                </a:lnTo>
                <a:lnTo>
                  <a:pt x="1853" y="60"/>
                </a:lnTo>
                <a:lnTo>
                  <a:pt x="1629" y="105"/>
                </a:lnTo>
                <a:lnTo>
                  <a:pt x="1420" y="194"/>
                </a:lnTo>
                <a:lnTo>
                  <a:pt x="1211" y="284"/>
                </a:lnTo>
                <a:lnTo>
                  <a:pt x="1032" y="403"/>
                </a:lnTo>
                <a:lnTo>
                  <a:pt x="852" y="538"/>
                </a:lnTo>
                <a:lnTo>
                  <a:pt x="688" y="687"/>
                </a:lnTo>
                <a:lnTo>
                  <a:pt x="539" y="852"/>
                </a:lnTo>
                <a:lnTo>
                  <a:pt x="404" y="1031"/>
                </a:lnTo>
                <a:lnTo>
                  <a:pt x="285" y="1210"/>
                </a:lnTo>
                <a:lnTo>
                  <a:pt x="195" y="1419"/>
                </a:lnTo>
                <a:lnTo>
                  <a:pt x="105" y="1628"/>
                </a:lnTo>
                <a:lnTo>
                  <a:pt x="61" y="1853"/>
                </a:lnTo>
                <a:lnTo>
                  <a:pt x="16" y="2077"/>
                </a:lnTo>
                <a:lnTo>
                  <a:pt x="1" y="2316"/>
                </a:lnTo>
                <a:lnTo>
                  <a:pt x="16" y="2555"/>
                </a:lnTo>
                <a:lnTo>
                  <a:pt x="61" y="2779"/>
                </a:lnTo>
                <a:lnTo>
                  <a:pt x="105" y="3003"/>
                </a:lnTo>
                <a:lnTo>
                  <a:pt x="195" y="3212"/>
                </a:lnTo>
                <a:lnTo>
                  <a:pt x="285" y="3406"/>
                </a:lnTo>
                <a:lnTo>
                  <a:pt x="404" y="3600"/>
                </a:lnTo>
                <a:lnTo>
                  <a:pt x="539" y="3780"/>
                </a:lnTo>
                <a:lnTo>
                  <a:pt x="688" y="3944"/>
                </a:lnTo>
                <a:lnTo>
                  <a:pt x="852" y="4093"/>
                </a:lnTo>
                <a:lnTo>
                  <a:pt x="1032" y="4228"/>
                </a:lnTo>
                <a:lnTo>
                  <a:pt x="1211" y="4347"/>
                </a:lnTo>
                <a:lnTo>
                  <a:pt x="1420" y="4437"/>
                </a:lnTo>
                <a:lnTo>
                  <a:pt x="1629" y="4512"/>
                </a:lnTo>
                <a:lnTo>
                  <a:pt x="1853" y="4572"/>
                </a:lnTo>
                <a:lnTo>
                  <a:pt x="2077" y="4616"/>
                </a:lnTo>
                <a:lnTo>
                  <a:pt x="2555" y="4616"/>
                </a:lnTo>
                <a:lnTo>
                  <a:pt x="2780" y="4572"/>
                </a:lnTo>
                <a:lnTo>
                  <a:pt x="3004" y="4512"/>
                </a:lnTo>
                <a:lnTo>
                  <a:pt x="3213" y="4437"/>
                </a:lnTo>
                <a:lnTo>
                  <a:pt x="3407" y="4347"/>
                </a:lnTo>
                <a:lnTo>
                  <a:pt x="3601" y="4228"/>
                </a:lnTo>
                <a:lnTo>
                  <a:pt x="3780" y="4093"/>
                </a:lnTo>
                <a:lnTo>
                  <a:pt x="3945" y="3944"/>
                </a:lnTo>
                <a:lnTo>
                  <a:pt x="4094" y="3780"/>
                </a:lnTo>
                <a:lnTo>
                  <a:pt x="4229" y="3600"/>
                </a:lnTo>
                <a:lnTo>
                  <a:pt x="4348" y="3406"/>
                </a:lnTo>
                <a:lnTo>
                  <a:pt x="4438" y="3212"/>
                </a:lnTo>
                <a:lnTo>
                  <a:pt x="4513" y="3003"/>
                </a:lnTo>
                <a:lnTo>
                  <a:pt x="4572" y="2779"/>
                </a:lnTo>
                <a:lnTo>
                  <a:pt x="4617" y="2555"/>
                </a:lnTo>
                <a:lnTo>
                  <a:pt x="4617" y="2316"/>
                </a:lnTo>
                <a:lnTo>
                  <a:pt x="4617" y="2077"/>
                </a:lnTo>
                <a:lnTo>
                  <a:pt x="4572" y="1853"/>
                </a:lnTo>
                <a:lnTo>
                  <a:pt x="4513" y="1628"/>
                </a:lnTo>
                <a:lnTo>
                  <a:pt x="4438" y="1419"/>
                </a:lnTo>
                <a:lnTo>
                  <a:pt x="4348" y="1210"/>
                </a:lnTo>
                <a:lnTo>
                  <a:pt x="4229" y="1031"/>
                </a:lnTo>
                <a:lnTo>
                  <a:pt x="4094" y="852"/>
                </a:lnTo>
                <a:lnTo>
                  <a:pt x="3945" y="687"/>
                </a:lnTo>
                <a:lnTo>
                  <a:pt x="3780" y="538"/>
                </a:lnTo>
                <a:lnTo>
                  <a:pt x="3601" y="403"/>
                </a:lnTo>
                <a:lnTo>
                  <a:pt x="3407" y="284"/>
                </a:lnTo>
                <a:lnTo>
                  <a:pt x="3213" y="194"/>
                </a:lnTo>
                <a:lnTo>
                  <a:pt x="3004" y="105"/>
                </a:lnTo>
                <a:lnTo>
                  <a:pt x="2780" y="60"/>
                </a:lnTo>
                <a:lnTo>
                  <a:pt x="2555" y="15"/>
                </a:lnTo>
                <a:lnTo>
                  <a:pt x="2316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3" name="Google Shape;1630;p33">
            <a:extLst>
              <a:ext uri="{FF2B5EF4-FFF2-40B4-BE49-F238E27FC236}">
                <a16:creationId xmlns:a16="http://schemas.microsoft.com/office/drawing/2014/main" id="{8F1E4019-C52D-1E0A-5CFC-A810D31FEAF3}"/>
              </a:ext>
            </a:extLst>
          </p:cNvPr>
          <p:cNvSpPr/>
          <p:nvPr/>
        </p:nvSpPr>
        <p:spPr>
          <a:xfrm>
            <a:off x="6152529" y="3886947"/>
            <a:ext cx="1072234" cy="327895"/>
          </a:xfrm>
          <a:custGeom>
            <a:avLst/>
            <a:gdLst/>
            <a:ahLst/>
            <a:cxnLst/>
            <a:rect l="l" t="t" r="r" b="b"/>
            <a:pathLst>
              <a:path w="32390" h="10966" extrusionOk="0">
                <a:moveTo>
                  <a:pt x="957" y="0"/>
                </a:moveTo>
                <a:lnTo>
                  <a:pt x="852" y="30"/>
                </a:lnTo>
                <a:lnTo>
                  <a:pt x="748" y="45"/>
                </a:lnTo>
                <a:lnTo>
                  <a:pt x="658" y="90"/>
                </a:lnTo>
                <a:lnTo>
                  <a:pt x="553" y="135"/>
                </a:lnTo>
                <a:lnTo>
                  <a:pt x="464" y="179"/>
                </a:lnTo>
                <a:lnTo>
                  <a:pt x="389" y="254"/>
                </a:lnTo>
                <a:lnTo>
                  <a:pt x="314" y="314"/>
                </a:lnTo>
                <a:lnTo>
                  <a:pt x="240" y="389"/>
                </a:lnTo>
                <a:lnTo>
                  <a:pt x="180" y="478"/>
                </a:lnTo>
                <a:lnTo>
                  <a:pt x="120" y="568"/>
                </a:lnTo>
                <a:lnTo>
                  <a:pt x="75" y="657"/>
                </a:lnTo>
                <a:lnTo>
                  <a:pt x="45" y="762"/>
                </a:lnTo>
                <a:lnTo>
                  <a:pt x="16" y="867"/>
                </a:lnTo>
                <a:lnTo>
                  <a:pt x="1" y="971"/>
                </a:lnTo>
                <a:lnTo>
                  <a:pt x="1" y="1076"/>
                </a:lnTo>
                <a:lnTo>
                  <a:pt x="1" y="6962"/>
                </a:lnTo>
                <a:lnTo>
                  <a:pt x="1" y="7171"/>
                </a:lnTo>
                <a:lnTo>
                  <a:pt x="16" y="7380"/>
                </a:lnTo>
                <a:lnTo>
                  <a:pt x="45" y="7574"/>
                </a:lnTo>
                <a:lnTo>
                  <a:pt x="75" y="7769"/>
                </a:lnTo>
                <a:lnTo>
                  <a:pt x="120" y="7963"/>
                </a:lnTo>
                <a:lnTo>
                  <a:pt x="180" y="8157"/>
                </a:lnTo>
                <a:lnTo>
                  <a:pt x="240" y="8336"/>
                </a:lnTo>
                <a:lnTo>
                  <a:pt x="314" y="8516"/>
                </a:lnTo>
                <a:lnTo>
                  <a:pt x="389" y="8695"/>
                </a:lnTo>
                <a:lnTo>
                  <a:pt x="479" y="8874"/>
                </a:lnTo>
                <a:lnTo>
                  <a:pt x="568" y="9039"/>
                </a:lnTo>
                <a:lnTo>
                  <a:pt x="673" y="9203"/>
                </a:lnTo>
                <a:lnTo>
                  <a:pt x="792" y="9352"/>
                </a:lnTo>
                <a:lnTo>
                  <a:pt x="912" y="9517"/>
                </a:lnTo>
                <a:lnTo>
                  <a:pt x="1031" y="9651"/>
                </a:lnTo>
                <a:lnTo>
                  <a:pt x="1166" y="9800"/>
                </a:lnTo>
                <a:lnTo>
                  <a:pt x="1300" y="9920"/>
                </a:lnTo>
                <a:lnTo>
                  <a:pt x="1450" y="10054"/>
                </a:lnTo>
                <a:lnTo>
                  <a:pt x="1599" y="10174"/>
                </a:lnTo>
                <a:lnTo>
                  <a:pt x="1764" y="10279"/>
                </a:lnTo>
                <a:lnTo>
                  <a:pt x="1928" y="10383"/>
                </a:lnTo>
                <a:lnTo>
                  <a:pt x="2092" y="10488"/>
                </a:lnTo>
                <a:lnTo>
                  <a:pt x="2257" y="10577"/>
                </a:lnTo>
                <a:lnTo>
                  <a:pt x="2436" y="10652"/>
                </a:lnTo>
                <a:lnTo>
                  <a:pt x="2615" y="10727"/>
                </a:lnTo>
                <a:lnTo>
                  <a:pt x="2809" y="10786"/>
                </a:lnTo>
                <a:lnTo>
                  <a:pt x="2989" y="10846"/>
                </a:lnTo>
                <a:lnTo>
                  <a:pt x="3183" y="10891"/>
                </a:lnTo>
                <a:lnTo>
                  <a:pt x="3392" y="10921"/>
                </a:lnTo>
                <a:lnTo>
                  <a:pt x="3586" y="10951"/>
                </a:lnTo>
                <a:lnTo>
                  <a:pt x="3795" y="10966"/>
                </a:lnTo>
                <a:lnTo>
                  <a:pt x="28595" y="10966"/>
                </a:lnTo>
                <a:lnTo>
                  <a:pt x="28789" y="10951"/>
                </a:lnTo>
                <a:lnTo>
                  <a:pt x="28998" y="10921"/>
                </a:lnTo>
                <a:lnTo>
                  <a:pt x="29193" y="10891"/>
                </a:lnTo>
                <a:lnTo>
                  <a:pt x="29387" y="10846"/>
                </a:lnTo>
                <a:lnTo>
                  <a:pt x="29581" y="10786"/>
                </a:lnTo>
                <a:lnTo>
                  <a:pt x="29760" y="10727"/>
                </a:lnTo>
                <a:lnTo>
                  <a:pt x="29940" y="10652"/>
                </a:lnTo>
                <a:lnTo>
                  <a:pt x="30119" y="10577"/>
                </a:lnTo>
                <a:lnTo>
                  <a:pt x="30298" y="10488"/>
                </a:lnTo>
                <a:lnTo>
                  <a:pt x="30463" y="10383"/>
                </a:lnTo>
                <a:lnTo>
                  <a:pt x="30627" y="10279"/>
                </a:lnTo>
                <a:lnTo>
                  <a:pt x="30776" y="10174"/>
                </a:lnTo>
                <a:lnTo>
                  <a:pt x="30926" y="10054"/>
                </a:lnTo>
                <a:lnTo>
                  <a:pt x="31075" y="9920"/>
                </a:lnTo>
                <a:lnTo>
                  <a:pt x="31210" y="9800"/>
                </a:lnTo>
                <a:lnTo>
                  <a:pt x="31344" y="9651"/>
                </a:lnTo>
                <a:lnTo>
                  <a:pt x="31478" y="9517"/>
                </a:lnTo>
                <a:lnTo>
                  <a:pt x="31583" y="9352"/>
                </a:lnTo>
                <a:lnTo>
                  <a:pt x="31703" y="9203"/>
                </a:lnTo>
                <a:lnTo>
                  <a:pt x="31807" y="9039"/>
                </a:lnTo>
                <a:lnTo>
                  <a:pt x="31897" y="8874"/>
                </a:lnTo>
                <a:lnTo>
                  <a:pt x="31986" y="8695"/>
                </a:lnTo>
                <a:lnTo>
                  <a:pt x="32076" y="8516"/>
                </a:lnTo>
                <a:lnTo>
                  <a:pt x="32136" y="8336"/>
                </a:lnTo>
                <a:lnTo>
                  <a:pt x="32210" y="8157"/>
                </a:lnTo>
                <a:lnTo>
                  <a:pt x="32255" y="7963"/>
                </a:lnTo>
                <a:lnTo>
                  <a:pt x="32300" y="7769"/>
                </a:lnTo>
                <a:lnTo>
                  <a:pt x="32345" y="7574"/>
                </a:lnTo>
                <a:lnTo>
                  <a:pt x="32360" y="7380"/>
                </a:lnTo>
                <a:lnTo>
                  <a:pt x="32375" y="7171"/>
                </a:lnTo>
                <a:lnTo>
                  <a:pt x="32390" y="6962"/>
                </a:lnTo>
                <a:lnTo>
                  <a:pt x="32390" y="1076"/>
                </a:lnTo>
                <a:lnTo>
                  <a:pt x="32375" y="971"/>
                </a:lnTo>
                <a:lnTo>
                  <a:pt x="32360" y="867"/>
                </a:lnTo>
                <a:lnTo>
                  <a:pt x="32330" y="762"/>
                </a:lnTo>
                <a:lnTo>
                  <a:pt x="32300" y="657"/>
                </a:lnTo>
                <a:lnTo>
                  <a:pt x="32255" y="568"/>
                </a:lnTo>
                <a:lnTo>
                  <a:pt x="32196" y="478"/>
                </a:lnTo>
                <a:lnTo>
                  <a:pt x="32136" y="389"/>
                </a:lnTo>
                <a:lnTo>
                  <a:pt x="32076" y="314"/>
                </a:lnTo>
                <a:lnTo>
                  <a:pt x="31986" y="254"/>
                </a:lnTo>
                <a:lnTo>
                  <a:pt x="31912" y="179"/>
                </a:lnTo>
                <a:lnTo>
                  <a:pt x="31822" y="135"/>
                </a:lnTo>
                <a:lnTo>
                  <a:pt x="31732" y="90"/>
                </a:lnTo>
                <a:lnTo>
                  <a:pt x="31628" y="45"/>
                </a:lnTo>
                <a:lnTo>
                  <a:pt x="31523" y="30"/>
                </a:lnTo>
                <a:lnTo>
                  <a:pt x="31419" y="0"/>
                </a:lnTo>
                <a:close/>
              </a:path>
            </a:pathLst>
          </a:custGeom>
          <a:solidFill>
            <a:srgbClr val="EA48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4" name="Google Shape;1631;p33">
            <a:extLst>
              <a:ext uri="{FF2B5EF4-FFF2-40B4-BE49-F238E27FC236}">
                <a16:creationId xmlns:a16="http://schemas.microsoft.com/office/drawing/2014/main" id="{32507A6A-E73B-C82B-9CCD-FA226BC766B3}"/>
              </a:ext>
            </a:extLst>
          </p:cNvPr>
          <p:cNvSpPr/>
          <p:nvPr/>
        </p:nvSpPr>
        <p:spPr>
          <a:xfrm>
            <a:off x="7151508" y="3927581"/>
            <a:ext cx="40089" cy="36210"/>
          </a:xfrm>
          <a:custGeom>
            <a:avLst/>
            <a:gdLst/>
            <a:ahLst/>
            <a:cxnLst/>
            <a:rect l="l" t="t" r="r" b="b"/>
            <a:pathLst>
              <a:path w="1211" h="1211" extrusionOk="0">
                <a:moveTo>
                  <a:pt x="613" y="1"/>
                </a:moveTo>
                <a:lnTo>
                  <a:pt x="494" y="16"/>
                </a:lnTo>
                <a:lnTo>
                  <a:pt x="374" y="45"/>
                </a:lnTo>
                <a:lnTo>
                  <a:pt x="270" y="105"/>
                </a:lnTo>
                <a:lnTo>
                  <a:pt x="180" y="180"/>
                </a:lnTo>
                <a:lnTo>
                  <a:pt x="105" y="270"/>
                </a:lnTo>
                <a:lnTo>
                  <a:pt x="46" y="374"/>
                </a:lnTo>
                <a:lnTo>
                  <a:pt x="16" y="479"/>
                </a:lnTo>
                <a:lnTo>
                  <a:pt x="1" y="613"/>
                </a:lnTo>
                <a:lnTo>
                  <a:pt x="16" y="733"/>
                </a:lnTo>
                <a:lnTo>
                  <a:pt x="46" y="837"/>
                </a:lnTo>
                <a:lnTo>
                  <a:pt x="105" y="942"/>
                </a:lnTo>
                <a:lnTo>
                  <a:pt x="180" y="1031"/>
                </a:lnTo>
                <a:lnTo>
                  <a:pt x="270" y="1106"/>
                </a:lnTo>
                <a:lnTo>
                  <a:pt x="374" y="1166"/>
                </a:lnTo>
                <a:lnTo>
                  <a:pt x="494" y="1196"/>
                </a:lnTo>
                <a:lnTo>
                  <a:pt x="613" y="1211"/>
                </a:lnTo>
                <a:lnTo>
                  <a:pt x="733" y="1196"/>
                </a:lnTo>
                <a:lnTo>
                  <a:pt x="852" y="1166"/>
                </a:lnTo>
                <a:lnTo>
                  <a:pt x="942" y="1106"/>
                </a:lnTo>
                <a:lnTo>
                  <a:pt x="1032" y="1031"/>
                </a:lnTo>
                <a:lnTo>
                  <a:pt x="1106" y="942"/>
                </a:lnTo>
                <a:lnTo>
                  <a:pt x="1166" y="837"/>
                </a:lnTo>
                <a:lnTo>
                  <a:pt x="1196" y="733"/>
                </a:lnTo>
                <a:lnTo>
                  <a:pt x="1211" y="613"/>
                </a:lnTo>
                <a:lnTo>
                  <a:pt x="1196" y="479"/>
                </a:lnTo>
                <a:lnTo>
                  <a:pt x="1166" y="374"/>
                </a:lnTo>
                <a:lnTo>
                  <a:pt x="1106" y="270"/>
                </a:lnTo>
                <a:lnTo>
                  <a:pt x="1032" y="180"/>
                </a:lnTo>
                <a:lnTo>
                  <a:pt x="942" y="105"/>
                </a:lnTo>
                <a:lnTo>
                  <a:pt x="852" y="45"/>
                </a:lnTo>
                <a:lnTo>
                  <a:pt x="733" y="16"/>
                </a:lnTo>
                <a:lnTo>
                  <a:pt x="613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5" name="Google Shape;1632;p33">
            <a:extLst>
              <a:ext uri="{FF2B5EF4-FFF2-40B4-BE49-F238E27FC236}">
                <a16:creationId xmlns:a16="http://schemas.microsoft.com/office/drawing/2014/main" id="{B7AD176D-799D-DC0A-4745-1AE4B6F2AB3C}"/>
              </a:ext>
            </a:extLst>
          </p:cNvPr>
          <p:cNvSpPr/>
          <p:nvPr/>
        </p:nvSpPr>
        <p:spPr>
          <a:xfrm>
            <a:off x="6197053" y="3915980"/>
            <a:ext cx="40089" cy="36210"/>
          </a:xfrm>
          <a:custGeom>
            <a:avLst/>
            <a:gdLst/>
            <a:ahLst/>
            <a:cxnLst/>
            <a:rect l="l" t="t" r="r" b="b"/>
            <a:pathLst>
              <a:path w="1211" h="1211" extrusionOk="0">
                <a:moveTo>
                  <a:pt x="478" y="0"/>
                </a:moveTo>
                <a:lnTo>
                  <a:pt x="374" y="45"/>
                </a:lnTo>
                <a:lnTo>
                  <a:pt x="269" y="90"/>
                </a:lnTo>
                <a:lnTo>
                  <a:pt x="180" y="165"/>
                </a:lnTo>
                <a:lnTo>
                  <a:pt x="105" y="254"/>
                </a:lnTo>
                <a:lnTo>
                  <a:pt x="45" y="359"/>
                </a:lnTo>
                <a:lnTo>
                  <a:pt x="15" y="478"/>
                </a:lnTo>
                <a:lnTo>
                  <a:pt x="0" y="598"/>
                </a:lnTo>
                <a:lnTo>
                  <a:pt x="15" y="717"/>
                </a:lnTo>
                <a:lnTo>
                  <a:pt x="45" y="837"/>
                </a:lnTo>
                <a:lnTo>
                  <a:pt x="105" y="941"/>
                </a:lnTo>
                <a:lnTo>
                  <a:pt x="180" y="1031"/>
                </a:lnTo>
                <a:lnTo>
                  <a:pt x="269" y="1106"/>
                </a:lnTo>
                <a:lnTo>
                  <a:pt x="374" y="1151"/>
                </a:lnTo>
                <a:lnTo>
                  <a:pt x="478" y="1195"/>
                </a:lnTo>
                <a:lnTo>
                  <a:pt x="613" y="1210"/>
                </a:lnTo>
                <a:lnTo>
                  <a:pt x="732" y="1195"/>
                </a:lnTo>
                <a:lnTo>
                  <a:pt x="837" y="1151"/>
                </a:lnTo>
                <a:lnTo>
                  <a:pt x="941" y="1106"/>
                </a:lnTo>
                <a:lnTo>
                  <a:pt x="1031" y="1031"/>
                </a:lnTo>
                <a:lnTo>
                  <a:pt x="1106" y="941"/>
                </a:lnTo>
                <a:lnTo>
                  <a:pt x="1166" y="837"/>
                </a:lnTo>
                <a:lnTo>
                  <a:pt x="1195" y="717"/>
                </a:lnTo>
                <a:lnTo>
                  <a:pt x="1210" y="598"/>
                </a:lnTo>
                <a:lnTo>
                  <a:pt x="1195" y="478"/>
                </a:lnTo>
                <a:lnTo>
                  <a:pt x="1166" y="359"/>
                </a:lnTo>
                <a:lnTo>
                  <a:pt x="1106" y="254"/>
                </a:lnTo>
                <a:lnTo>
                  <a:pt x="1031" y="165"/>
                </a:lnTo>
                <a:lnTo>
                  <a:pt x="941" y="90"/>
                </a:lnTo>
                <a:lnTo>
                  <a:pt x="837" y="45"/>
                </a:lnTo>
                <a:lnTo>
                  <a:pt x="732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6" name="Google Shape;1633;p33">
            <a:extLst>
              <a:ext uri="{FF2B5EF4-FFF2-40B4-BE49-F238E27FC236}">
                <a16:creationId xmlns:a16="http://schemas.microsoft.com/office/drawing/2014/main" id="{FCDC2B46-2AB7-2970-7BF7-E299CBC1BEB5}"/>
              </a:ext>
            </a:extLst>
          </p:cNvPr>
          <p:cNvSpPr/>
          <p:nvPr/>
        </p:nvSpPr>
        <p:spPr>
          <a:xfrm>
            <a:off x="6152529" y="4050858"/>
            <a:ext cx="1072234" cy="163977"/>
          </a:xfrm>
          <a:custGeom>
            <a:avLst/>
            <a:gdLst/>
            <a:ahLst/>
            <a:cxnLst/>
            <a:rect l="l" t="t" r="r" b="b"/>
            <a:pathLst>
              <a:path w="32390" h="5484" extrusionOk="0">
                <a:moveTo>
                  <a:pt x="1" y="1"/>
                </a:moveTo>
                <a:lnTo>
                  <a:pt x="1" y="1480"/>
                </a:lnTo>
                <a:lnTo>
                  <a:pt x="1" y="1689"/>
                </a:lnTo>
                <a:lnTo>
                  <a:pt x="16" y="1898"/>
                </a:lnTo>
                <a:lnTo>
                  <a:pt x="45" y="2092"/>
                </a:lnTo>
                <a:lnTo>
                  <a:pt x="75" y="2287"/>
                </a:lnTo>
                <a:lnTo>
                  <a:pt x="120" y="2481"/>
                </a:lnTo>
                <a:lnTo>
                  <a:pt x="180" y="2675"/>
                </a:lnTo>
                <a:lnTo>
                  <a:pt x="240" y="2854"/>
                </a:lnTo>
                <a:lnTo>
                  <a:pt x="314" y="3034"/>
                </a:lnTo>
                <a:lnTo>
                  <a:pt x="389" y="3213"/>
                </a:lnTo>
                <a:lnTo>
                  <a:pt x="479" y="3392"/>
                </a:lnTo>
                <a:lnTo>
                  <a:pt x="568" y="3557"/>
                </a:lnTo>
                <a:lnTo>
                  <a:pt x="673" y="3721"/>
                </a:lnTo>
                <a:lnTo>
                  <a:pt x="792" y="3870"/>
                </a:lnTo>
                <a:lnTo>
                  <a:pt x="912" y="4035"/>
                </a:lnTo>
                <a:lnTo>
                  <a:pt x="1031" y="4169"/>
                </a:lnTo>
                <a:lnTo>
                  <a:pt x="1166" y="4318"/>
                </a:lnTo>
                <a:lnTo>
                  <a:pt x="1300" y="4438"/>
                </a:lnTo>
                <a:lnTo>
                  <a:pt x="1450" y="4572"/>
                </a:lnTo>
                <a:lnTo>
                  <a:pt x="1599" y="4692"/>
                </a:lnTo>
                <a:lnTo>
                  <a:pt x="1764" y="4797"/>
                </a:lnTo>
                <a:lnTo>
                  <a:pt x="1928" y="4901"/>
                </a:lnTo>
                <a:lnTo>
                  <a:pt x="2092" y="5006"/>
                </a:lnTo>
                <a:lnTo>
                  <a:pt x="2257" y="5095"/>
                </a:lnTo>
                <a:lnTo>
                  <a:pt x="2436" y="5170"/>
                </a:lnTo>
                <a:lnTo>
                  <a:pt x="2615" y="5245"/>
                </a:lnTo>
                <a:lnTo>
                  <a:pt x="2809" y="5304"/>
                </a:lnTo>
                <a:lnTo>
                  <a:pt x="2989" y="5364"/>
                </a:lnTo>
                <a:lnTo>
                  <a:pt x="3183" y="5409"/>
                </a:lnTo>
                <a:lnTo>
                  <a:pt x="3392" y="5439"/>
                </a:lnTo>
                <a:lnTo>
                  <a:pt x="3586" y="5469"/>
                </a:lnTo>
                <a:lnTo>
                  <a:pt x="3795" y="5484"/>
                </a:lnTo>
                <a:lnTo>
                  <a:pt x="28595" y="5484"/>
                </a:lnTo>
                <a:lnTo>
                  <a:pt x="28789" y="5469"/>
                </a:lnTo>
                <a:lnTo>
                  <a:pt x="28998" y="5439"/>
                </a:lnTo>
                <a:lnTo>
                  <a:pt x="29193" y="5409"/>
                </a:lnTo>
                <a:lnTo>
                  <a:pt x="29387" y="5364"/>
                </a:lnTo>
                <a:lnTo>
                  <a:pt x="29581" y="5304"/>
                </a:lnTo>
                <a:lnTo>
                  <a:pt x="29760" y="5245"/>
                </a:lnTo>
                <a:lnTo>
                  <a:pt x="29940" y="5170"/>
                </a:lnTo>
                <a:lnTo>
                  <a:pt x="30119" y="5095"/>
                </a:lnTo>
                <a:lnTo>
                  <a:pt x="30298" y="5006"/>
                </a:lnTo>
                <a:lnTo>
                  <a:pt x="30463" y="4901"/>
                </a:lnTo>
                <a:lnTo>
                  <a:pt x="30627" y="4797"/>
                </a:lnTo>
                <a:lnTo>
                  <a:pt x="30776" y="4692"/>
                </a:lnTo>
                <a:lnTo>
                  <a:pt x="30926" y="4572"/>
                </a:lnTo>
                <a:lnTo>
                  <a:pt x="31075" y="4438"/>
                </a:lnTo>
                <a:lnTo>
                  <a:pt x="31210" y="4318"/>
                </a:lnTo>
                <a:lnTo>
                  <a:pt x="31344" y="4169"/>
                </a:lnTo>
                <a:lnTo>
                  <a:pt x="31478" y="4035"/>
                </a:lnTo>
                <a:lnTo>
                  <a:pt x="31583" y="3870"/>
                </a:lnTo>
                <a:lnTo>
                  <a:pt x="31703" y="3721"/>
                </a:lnTo>
                <a:lnTo>
                  <a:pt x="31807" y="3557"/>
                </a:lnTo>
                <a:lnTo>
                  <a:pt x="31897" y="3392"/>
                </a:lnTo>
                <a:lnTo>
                  <a:pt x="31986" y="3213"/>
                </a:lnTo>
                <a:lnTo>
                  <a:pt x="32076" y="3034"/>
                </a:lnTo>
                <a:lnTo>
                  <a:pt x="32136" y="2854"/>
                </a:lnTo>
                <a:lnTo>
                  <a:pt x="32210" y="2675"/>
                </a:lnTo>
                <a:lnTo>
                  <a:pt x="32255" y="2481"/>
                </a:lnTo>
                <a:lnTo>
                  <a:pt x="32300" y="2287"/>
                </a:lnTo>
                <a:lnTo>
                  <a:pt x="32345" y="2092"/>
                </a:lnTo>
                <a:lnTo>
                  <a:pt x="32360" y="1898"/>
                </a:lnTo>
                <a:lnTo>
                  <a:pt x="32375" y="1689"/>
                </a:lnTo>
                <a:lnTo>
                  <a:pt x="32390" y="1480"/>
                </a:lnTo>
                <a:lnTo>
                  <a:pt x="32390" y="1"/>
                </a:lnTo>
                <a:close/>
              </a:path>
            </a:pathLst>
          </a:custGeom>
          <a:solidFill>
            <a:srgbClr val="D53F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7" name="Google Shape;1634;p33">
            <a:extLst>
              <a:ext uri="{FF2B5EF4-FFF2-40B4-BE49-F238E27FC236}">
                <a16:creationId xmlns:a16="http://schemas.microsoft.com/office/drawing/2014/main" id="{A67B0447-6132-0051-3E46-9F342929DED7}"/>
              </a:ext>
            </a:extLst>
          </p:cNvPr>
          <p:cNvSpPr/>
          <p:nvPr/>
        </p:nvSpPr>
        <p:spPr>
          <a:xfrm>
            <a:off x="7269719" y="1669559"/>
            <a:ext cx="338785" cy="305558"/>
          </a:xfrm>
          <a:custGeom>
            <a:avLst/>
            <a:gdLst/>
            <a:ahLst/>
            <a:cxnLst/>
            <a:rect l="l" t="t" r="r" b="b"/>
            <a:pathLst>
              <a:path w="10234" h="10219" extrusionOk="0">
                <a:moveTo>
                  <a:pt x="9950" y="0"/>
                </a:moveTo>
                <a:lnTo>
                  <a:pt x="9905" y="15"/>
                </a:lnTo>
                <a:lnTo>
                  <a:pt x="9860" y="45"/>
                </a:lnTo>
                <a:lnTo>
                  <a:pt x="9816" y="75"/>
                </a:lnTo>
                <a:lnTo>
                  <a:pt x="75" y="9816"/>
                </a:lnTo>
                <a:lnTo>
                  <a:pt x="45" y="9860"/>
                </a:lnTo>
                <a:lnTo>
                  <a:pt x="30" y="9890"/>
                </a:lnTo>
                <a:lnTo>
                  <a:pt x="15" y="9935"/>
                </a:lnTo>
                <a:lnTo>
                  <a:pt x="0" y="9980"/>
                </a:lnTo>
                <a:lnTo>
                  <a:pt x="15" y="10025"/>
                </a:lnTo>
                <a:lnTo>
                  <a:pt x="30" y="10070"/>
                </a:lnTo>
                <a:lnTo>
                  <a:pt x="45" y="10114"/>
                </a:lnTo>
                <a:lnTo>
                  <a:pt x="75" y="10159"/>
                </a:lnTo>
                <a:lnTo>
                  <a:pt x="120" y="10189"/>
                </a:lnTo>
                <a:lnTo>
                  <a:pt x="150" y="10204"/>
                </a:lnTo>
                <a:lnTo>
                  <a:pt x="194" y="10219"/>
                </a:lnTo>
                <a:lnTo>
                  <a:pt x="299" y="10219"/>
                </a:lnTo>
                <a:lnTo>
                  <a:pt x="344" y="10204"/>
                </a:lnTo>
                <a:lnTo>
                  <a:pt x="374" y="10189"/>
                </a:lnTo>
                <a:lnTo>
                  <a:pt x="419" y="10159"/>
                </a:lnTo>
                <a:lnTo>
                  <a:pt x="10159" y="419"/>
                </a:lnTo>
                <a:lnTo>
                  <a:pt x="10189" y="374"/>
                </a:lnTo>
                <a:lnTo>
                  <a:pt x="10219" y="329"/>
                </a:lnTo>
                <a:lnTo>
                  <a:pt x="10219" y="284"/>
                </a:lnTo>
                <a:lnTo>
                  <a:pt x="10234" y="239"/>
                </a:lnTo>
                <a:lnTo>
                  <a:pt x="10219" y="195"/>
                </a:lnTo>
                <a:lnTo>
                  <a:pt x="10219" y="150"/>
                </a:lnTo>
                <a:lnTo>
                  <a:pt x="10189" y="105"/>
                </a:lnTo>
                <a:lnTo>
                  <a:pt x="10159" y="75"/>
                </a:lnTo>
                <a:lnTo>
                  <a:pt x="10114" y="45"/>
                </a:lnTo>
                <a:lnTo>
                  <a:pt x="10084" y="15"/>
                </a:lnTo>
                <a:lnTo>
                  <a:pt x="10040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8" name="Google Shape;1635;p33">
            <a:extLst>
              <a:ext uri="{FF2B5EF4-FFF2-40B4-BE49-F238E27FC236}">
                <a16:creationId xmlns:a16="http://schemas.microsoft.com/office/drawing/2014/main" id="{A9F8148A-EBDB-FC61-6303-6B37BCA75A32}"/>
              </a:ext>
            </a:extLst>
          </p:cNvPr>
          <p:cNvSpPr/>
          <p:nvPr/>
        </p:nvSpPr>
        <p:spPr>
          <a:xfrm>
            <a:off x="7384949" y="1812482"/>
            <a:ext cx="61838" cy="56334"/>
          </a:xfrm>
          <a:custGeom>
            <a:avLst/>
            <a:gdLst/>
            <a:ahLst/>
            <a:cxnLst/>
            <a:rect l="l" t="t" r="r" b="b"/>
            <a:pathLst>
              <a:path w="1868" h="1884" extrusionOk="0">
                <a:moveTo>
                  <a:pt x="837" y="1"/>
                </a:moveTo>
                <a:lnTo>
                  <a:pt x="747" y="16"/>
                </a:lnTo>
                <a:lnTo>
                  <a:pt x="658" y="46"/>
                </a:lnTo>
                <a:lnTo>
                  <a:pt x="568" y="76"/>
                </a:lnTo>
                <a:lnTo>
                  <a:pt x="404" y="165"/>
                </a:lnTo>
                <a:lnTo>
                  <a:pt x="269" y="285"/>
                </a:lnTo>
                <a:lnTo>
                  <a:pt x="150" y="419"/>
                </a:lnTo>
                <a:lnTo>
                  <a:pt x="75" y="569"/>
                </a:lnTo>
                <a:lnTo>
                  <a:pt x="45" y="658"/>
                </a:lnTo>
                <a:lnTo>
                  <a:pt x="15" y="748"/>
                </a:lnTo>
                <a:lnTo>
                  <a:pt x="0" y="838"/>
                </a:lnTo>
                <a:lnTo>
                  <a:pt x="0" y="942"/>
                </a:lnTo>
                <a:lnTo>
                  <a:pt x="0" y="1032"/>
                </a:lnTo>
                <a:lnTo>
                  <a:pt x="15" y="1136"/>
                </a:lnTo>
                <a:lnTo>
                  <a:pt x="45" y="1226"/>
                </a:lnTo>
                <a:lnTo>
                  <a:pt x="75" y="1301"/>
                </a:lnTo>
                <a:lnTo>
                  <a:pt x="150" y="1465"/>
                </a:lnTo>
                <a:lnTo>
                  <a:pt x="269" y="1599"/>
                </a:lnTo>
                <a:lnTo>
                  <a:pt x="404" y="1719"/>
                </a:lnTo>
                <a:lnTo>
                  <a:pt x="568" y="1809"/>
                </a:lnTo>
                <a:lnTo>
                  <a:pt x="658" y="1839"/>
                </a:lnTo>
                <a:lnTo>
                  <a:pt x="747" y="1853"/>
                </a:lnTo>
                <a:lnTo>
                  <a:pt x="837" y="1868"/>
                </a:lnTo>
                <a:lnTo>
                  <a:pt x="926" y="1883"/>
                </a:lnTo>
                <a:lnTo>
                  <a:pt x="1031" y="1868"/>
                </a:lnTo>
                <a:lnTo>
                  <a:pt x="1121" y="1853"/>
                </a:lnTo>
                <a:lnTo>
                  <a:pt x="1210" y="1839"/>
                </a:lnTo>
                <a:lnTo>
                  <a:pt x="1300" y="1809"/>
                </a:lnTo>
                <a:lnTo>
                  <a:pt x="1464" y="1719"/>
                </a:lnTo>
                <a:lnTo>
                  <a:pt x="1599" y="1599"/>
                </a:lnTo>
                <a:lnTo>
                  <a:pt x="1718" y="1465"/>
                </a:lnTo>
                <a:lnTo>
                  <a:pt x="1793" y="1301"/>
                </a:lnTo>
                <a:lnTo>
                  <a:pt x="1823" y="1226"/>
                </a:lnTo>
                <a:lnTo>
                  <a:pt x="1853" y="1136"/>
                </a:lnTo>
                <a:lnTo>
                  <a:pt x="1868" y="1032"/>
                </a:lnTo>
                <a:lnTo>
                  <a:pt x="1868" y="942"/>
                </a:lnTo>
                <a:lnTo>
                  <a:pt x="1868" y="838"/>
                </a:lnTo>
                <a:lnTo>
                  <a:pt x="1853" y="748"/>
                </a:lnTo>
                <a:lnTo>
                  <a:pt x="1823" y="658"/>
                </a:lnTo>
                <a:lnTo>
                  <a:pt x="1793" y="569"/>
                </a:lnTo>
                <a:lnTo>
                  <a:pt x="1718" y="419"/>
                </a:lnTo>
                <a:lnTo>
                  <a:pt x="1599" y="285"/>
                </a:lnTo>
                <a:lnTo>
                  <a:pt x="1464" y="165"/>
                </a:lnTo>
                <a:lnTo>
                  <a:pt x="1300" y="76"/>
                </a:lnTo>
                <a:lnTo>
                  <a:pt x="1210" y="46"/>
                </a:lnTo>
                <a:lnTo>
                  <a:pt x="1121" y="16"/>
                </a:lnTo>
                <a:lnTo>
                  <a:pt x="1031" y="1"/>
                </a:lnTo>
                <a:close/>
              </a:path>
            </a:pathLst>
          </a:custGeom>
          <a:solidFill>
            <a:srgbClr val="26EA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9" name="Google Shape;1636;p33">
            <a:extLst>
              <a:ext uri="{FF2B5EF4-FFF2-40B4-BE49-F238E27FC236}">
                <a16:creationId xmlns:a16="http://schemas.microsoft.com/office/drawing/2014/main" id="{DF58A6C2-2257-8CAC-22FF-3D7381963B0C}"/>
              </a:ext>
            </a:extLst>
          </p:cNvPr>
          <p:cNvSpPr/>
          <p:nvPr/>
        </p:nvSpPr>
        <p:spPr>
          <a:xfrm>
            <a:off x="7439338" y="1451559"/>
            <a:ext cx="375397" cy="339077"/>
          </a:xfrm>
          <a:custGeom>
            <a:avLst/>
            <a:gdLst/>
            <a:ahLst/>
            <a:cxnLst/>
            <a:rect l="l" t="t" r="r" b="b"/>
            <a:pathLst>
              <a:path w="11340" h="11340" extrusionOk="0">
                <a:moveTo>
                  <a:pt x="5379" y="1"/>
                </a:moveTo>
                <a:lnTo>
                  <a:pt x="5080" y="16"/>
                </a:lnTo>
                <a:lnTo>
                  <a:pt x="4796" y="61"/>
                </a:lnTo>
                <a:lnTo>
                  <a:pt x="4527" y="105"/>
                </a:lnTo>
                <a:lnTo>
                  <a:pt x="4243" y="165"/>
                </a:lnTo>
                <a:lnTo>
                  <a:pt x="3974" y="255"/>
                </a:lnTo>
                <a:lnTo>
                  <a:pt x="3721" y="344"/>
                </a:lnTo>
                <a:lnTo>
                  <a:pt x="3452" y="434"/>
                </a:lnTo>
                <a:lnTo>
                  <a:pt x="3213" y="554"/>
                </a:lnTo>
                <a:lnTo>
                  <a:pt x="2959" y="673"/>
                </a:lnTo>
                <a:lnTo>
                  <a:pt x="2720" y="808"/>
                </a:lnTo>
                <a:lnTo>
                  <a:pt x="2495" y="957"/>
                </a:lnTo>
                <a:lnTo>
                  <a:pt x="2271" y="1121"/>
                </a:lnTo>
                <a:lnTo>
                  <a:pt x="2062" y="1286"/>
                </a:lnTo>
                <a:lnTo>
                  <a:pt x="1853" y="1465"/>
                </a:lnTo>
                <a:lnTo>
                  <a:pt x="1659" y="1659"/>
                </a:lnTo>
                <a:lnTo>
                  <a:pt x="1465" y="1853"/>
                </a:lnTo>
                <a:lnTo>
                  <a:pt x="1285" y="2062"/>
                </a:lnTo>
                <a:lnTo>
                  <a:pt x="1121" y="2272"/>
                </a:lnTo>
                <a:lnTo>
                  <a:pt x="957" y="2496"/>
                </a:lnTo>
                <a:lnTo>
                  <a:pt x="822" y="2720"/>
                </a:lnTo>
                <a:lnTo>
                  <a:pt x="673" y="2959"/>
                </a:lnTo>
                <a:lnTo>
                  <a:pt x="553" y="3213"/>
                </a:lnTo>
                <a:lnTo>
                  <a:pt x="434" y="3452"/>
                </a:lnTo>
                <a:lnTo>
                  <a:pt x="344" y="3721"/>
                </a:lnTo>
                <a:lnTo>
                  <a:pt x="255" y="3975"/>
                </a:lnTo>
                <a:lnTo>
                  <a:pt x="180" y="4244"/>
                </a:lnTo>
                <a:lnTo>
                  <a:pt x="105" y="4527"/>
                </a:lnTo>
                <a:lnTo>
                  <a:pt x="60" y="4796"/>
                </a:lnTo>
                <a:lnTo>
                  <a:pt x="30" y="5080"/>
                </a:lnTo>
                <a:lnTo>
                  <a:pt x="1" y="5379"/>
                </a:lnTo>
                <a:lnTo>
                  <a:pt x="1" y="5663"/>
                </a:lnTo>
                <a:lnTo>
                  <a:pt x="1" y="5962"/>
                </a:lnTo>
                <a:lnTo>
                  <a:pt x="30" y="6246"/>
                </a:lnTo>
                <a:lnTo>
                  <a:pt x="60" y="6529"/>
                </a:lnTo>
                <a:lnTo>
                  <a:pt x="105" y="6813"/>
                </a:lnTo>
                <a:lnTo>
                  <a:pt x="180" y="7082"/>
                </a:lnTo>
                <a:lnTo>
                  <a:pt x="255" y="7351"/>
                </a:lnTo>
                <a:lnTo>
                  <a:pt x="344" y="7620"/>
                </a:lnTo>
                <a:lnTo>
                  <a:pt x="434" y="7874"/>
                </a:lnTo>
                <a:lnTo>
                  <a:pt x="553" y="8128"/>
                </a:lnTo>
                <a:lnTo>
                  <a:pt x="673" y="8367"/>
                </a:lnTo>
                <a:lnTo>
                  <a:pt x="822" y="8606"/>
                </a:lnTo>
                <a:lnTo>
                  <a:pt x="957" y="8830"/>
                </a:lnTo>
                <a:lnTo>
                  <a:pt x="1121" y="9054"/>
                </a:lnTo>
                <a:lnTo>
                  <a:pt x="1285" y="9278"/>
                </a:lnTo>
                <a:lnTo>
                  <a:pt x="1465" y="9472"/>
                </a:lnTo>
                <a:lnTo>
                  <a:pt x="1659" y="9682"/>
                </a:lnTo>
                <a:lnTo>
                  <a:pt x="1853" y="9861"/>
                </a:lnTo>
                <a:lnTo>
                  <a:pt x="2062" y="10040"/>
                </a:lnTo>
                <a:lnTo>
                  <a:pt x="2271" y="10205"/>
                </a:lnTo>
                <a:lnTo>
                  <a:pt x="2495" y="10369"/>
                </a:lnTo>
                <a:lnTo>
                  <a:pt x="2720" y="10518"/>
                </a:lnTo>
                <a:lnTo>
                  <a:pt x="2959" y="10653"/>
                </a:lnTo>
                <a:lnTo>
                  <a:pt x="3213" y="10772"/>
                </a:lnTo>
                <a:lnTo>
                  <a:pt x="3452" y="10892"/>
                </a:lnTo>
                <a:lnTo>
                  <a:pt x="3721" y="10996"/>
                </a:lnTo>
                <a:lnTo>
                  <a:pt x="3974" y="11086"/>
                </a:lnTo>
                <a:lnTo>
                  <a:pt x="4243" y="11161"/>
                </a:lnTo>
                <a:lnTo>
                  <a:pt x="4527" y="11220"/>
                </a:lnTo>
                <a:lnTo>
                  <a:pt x="4796" y="11280"/>
                </a:lnTo>
                <a:lnTo>
                  <a:pt x="5080" y="11310"/>
                </a:lnTo>
                <a:lnTo>
                  <a:pt x="5379" y="11325"/>
                </a:lnTo>
                <a:lnTo>
                  <a:pt x="5663" y="11340"/>
                </a:lnTo>
                <a:lnTo>
                  <a:pt x="5961" y="11325"/>
                </a:lnTo>
                <a:lnTo>
                  <a:pt x="6245" y="11310"/>
                </a:lnTo>
                <a:lnTo>
                  <a:pt x="6529" y="11280"/>
                </a:lnTo>
                <a:lnTo>
                  <a:pt x="6813" y="11220"/>
                </a:lnTo>
                <a:lnTo>
                  <a:pt x="7082" y="11161"/>
                </a:lnTo>
                <a:lnTo>
                  <a:pt x="7351" y="11086"/>
                </a:lnTo>
                <a:lnTo>
                  <a:pt x="7620" y="10996"/>
                </a:lnTo>
                <a:lnTo>
                  <a:pt x="7874" y="10892"/>
                </a:lnTo>
                <a:lnTo>
                  <a:pt x="8128" y="10772"/>
                </a:lnTo>
                <a:lnTo>
                  <a:pt x="8367" y="10653"/>
                </a:lnTo>
                <a:lnTo>
                  <a:pt x="8606" y="10518"/>
                </a:lnTo>
                <a:lnTo>
                  <a:pt x="8845" y="10369"/>
                </a:lnTo>
                <a:lnTo>
                  <a:pt x="9054" y="10205"/>
                </a:lnTo>
                <a:lnTo>
                  <a:pt x="9278" y="10040"/>
                </a:lnTo>
                <a:lnTo>
                  <a:pt x="9487" y="9861"/>
                </a:lnTo>
                <a:lnTo>
                  <a:pt x="9681" y="9682"/>
                </a:lnTo>
                <a:lnTo>
                  <a:pt x="9861" y="9472"/>
                </a:lnTo>
                <a:lnTo>
                  <a:pt x="10040" y="9278"/>
                </a:lnTo>
                <a:lnTo>
                  <a:pt x="10204" y="9054"/>
                </a:lnTo>
                <a:lnTo>
                  <a:pt x="10369" y="8830"/>
                </a:lnTo>
                <a:lnTo>
                  <a:pt x="10518" y="8606"/>
                </a:lnTo>
                <a:lnTo>
                  <a:pt x="10652" y="8367"/>
                </a:lnTo>
                <a:lnTo>
                  <a:pt x="10772" y="8128"/>
                </a:lnTo>
                <a:lnTo>
                  <a:pt x="10892" y="7874"/>
                </a:lnTo>
                <a:lnTo>
                  <a:pt x="10996" y="7620"/>
                </a:lnTo>
                <a:lnTo>
                  <a:pt x="11086" y="7351"/>
                </a:lnTo>
                <a:lnTo>
                  <a:pt x="11160" y="7082"/>
                </a:lnTo>
                <a:lnTo>
                  <a:pt x="11220" y="6813"/>
                </a:lnTo>
                <a:lnTo>
                  <a:pt x="11280" y="6529"/>
                </a:lnTo>
                <a:lnTo>
                  <a:pt x="11310" y="6246"/>
                </a:lnTo>
                <a:lnTo>
                  <a:pt x="11325" y="5962"/>
                </a:lnTo>
                <a:lnTo>
                  <a:pt x="11340" y="5663"/>
                </a:lnTo>
                <a:lnTo>
                  <a:pt x="11325" y="5379"/>
                </a:lnTo>
                <a:lnTo>
                  <a:pt x="11310" y="5080"/>
                </a:lnTo>
                <a:lnTo>
                  <a:pt x="11280" y="4796"/>
                </a:lnTo>
                <a:lnTo>
                  <a:pt x="11220" y="4527"/>
                </a:lnTo>
                <a:lnTo>
                  <a:pt x="11160" y="4244"/>
                </a:lnTo>
                <a:lnTo>
                  <a:pt x="11086" y="3975"/>
                </a:lnTo>
                <a:lnTo>
                  <a:pt x="10996" y="3721"/>
                </a:lnTo>
                <a:lnTo>
                  <a:pt x="10892" y="3452"/>
                </a:lnTo>
                <a:lnTo>
                  <a:pt x="10772" y="3213"/>
                </a:lnTo>
                <a:lnTo>
                  <a:pt x="10652" y="2959"/>
                </a:lnTo>
                <a:lnTo>
                  <a:pt x="10518" y="2720"/>
                </a:lnTo>
                <a:lnTo>
                  <a:pt x="10369" y="2496"/>
                </a:lnTo>
                <a:lnTo>
                  <a:pt x="10204" y="2272"/>
                </a:lnTo>
                <a:lnTo>
                  <a:pt x="10040" y="2062"/>
                </a:lnTo>
                <a:lnTo>
                  <a:pt x="9861" y="1853"/>
                </a:lnTo>
                <a:lnTo>
                  <a:pt x="9681" y="1659"/>
                </a:lnTo>
                <a:lnTo>
                  <a:pt x="9487" y="1465"/>
                </a:lnTo>
                <a:lnTo>
                  <a:pt x="9278" y="1286"/>
                </a:lnTo>
                <a:lnTo>
                  <a:pt x="9054" y="1121"/>
                </a:lnTo>
                <a:lnTo>
                  <a:pt x="8845" y="957"/>
                </a:lnTo>
                <a:lnTo>
                  <a:pt x="8606" y="808"/>
                </a:lnTo>
                <a:lnTo>
                  <a:pt x="8367" y="673"/>
                </a:lnTo>
                <a:lnTo>
                  <a:pt x="8128" y="554"/>
                </a:lnTo>
                <a:lnTo>
                  <a:pt x="7874" y="434"/>
                </a:lnTo>
                <a:lnTo>
                  <a:pt x="7620" y="344"/>
                </a:lnTo>
                <a:lnTo>
                  <a:pt x="7351" y="255"/>
                </a:lnTo>
                <a:lnTo>
                  <a:pt x="7082" y="165"/>
                </a:lnTo>
                <a:lnTo>
                  <a:pt x="6813" y="105"/>
                </a:lnTo>
                <a:lnTo>
                  <a:pt x="6529" y="61"/>
                </a:lnTo>
                <a:lnTo>
                  <a:pt x="6245" y="16"/>
                </a:lnTo>
                <a:lnTo>
                  <a:pt x="5961" y="1"/>
                </a:lnTo>
                <a:close/>
              </a:path>
            </a:pathLst>
          </a:custGeom>
          <a:solidFill>
            <a:srgbClr val="26EA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0" name="Google Shape;1637;p33">
            <a:extLst>
              <a:ext uri="{FF2B5EF4-FFF2-40B4-BE49-F238E27FC236}">
                <a16:creationId xmlns:a16="http://schemas.microsoft.com/office/drawing/2014/main" id="{A60BBE7F-81F9-D33D-4EBD-5E3B8E4363FA}"/>
              </a:ext>
            </a:extLst>
          </p:cNvPr>
          <p:cNvSpPr/>
          <p:nvPr/>
        </p:nvSpPr>
        <p:spPr>
          <a:xfrm>
            <a:off x="7560991" y="1514110"/>
            <a:ext cx="138010" cy="214002"/>
          </a:xfrm>
          <a:custGeom>
            <a:avLst/>
            <a:gdLst/>
            <a:ahLst/>
            <a:cxnLst/>
            <a:rect l="l" t="t" r="r" b="b"/>
            <a:pathLst>
              <a:path w="4169" h="7157" extrusionOk="0">
                <a:moveTo>
                  <a:pt x="942" y="329"/>
                </a:moveTo>
                <a:lnTo>
                  <a:pt x="1076" y="374"/>
                </a:lnTo>
                <a:lnTo>
                  <a:pt x="1211" y="434"/>
                </a:lnTo>
                <a:lnTo>
                  <a:pt x="1360" y="508"/>
                </a:lnTo>
                <a:lnTo>
                  <a:pt x="1525" y="628"/>
                </a:lnTo>
                <a:lnTo>
                  <a:pt x="1689" y="762"/>
                </a:lnTo>
                <a:lnTo>
                  <a:pt x="1853" y="942"/>
                </a:lnTo>
                <a:lnTo>
                  <a:pt x="2032" y="1121"/>
                </a:lnTo>
                <a:lnTo>
                  <a:pt x="2197" y="1345"/>
                </a:lnTo>
                <a:lnTo>
                  <a:pt x="2376" y="1584"/>
                </a:lnTo>
                <a:lnTo>
                  <a:pt x="2540" y="1838"/>
                </a:lnTo>
                <a:lnTo>
                  <a:pt x="2720" y="2122"/>
                </a:lnTo>
                <a:lnTo>
                  <a:pt x="2884" y="2421"/>
                </a:lnTo>
                <a:lnTo>
                  <a:pt x="3048" y="2749"/>
                </a:lnTo>
                <a:lnTo>
                  <a:pt x="3198" y="3093"/>
                </a:lnTo>
                <a:lnTo>
                  <a:pt x="3347" y="3451"/>
                </a:lnTo>
                <a:lnTo>
                  <a:pt x="3467" y="3795"/>
                </a:lnTo>
                <a:lnTo>
                  <a:pt x="3571" y="4124"/>
                </a:lnTo>
                <a:lnTo>
                  <a:pt x="3661" y="4437"/>
                </a:lnTo>
                <a:lnTo>
                  <a:pt x="3721" y="4751"/>
                </a:lnTo>
                <a:lnTo>
                  <a:pt x="3780" y="5035"/>
                </a:lnTo>
                <a:lnTo>
                  <a:pt x="3810" y="5304"/>
                </a:lnTo>
                <a:lnTo>
                  <a:pt x="3825" y="5573"/>
                </a:lnTo>
                <a:lnTo>
                  <a:pt x="3840" y="5797"/>
                </a:lnTo>
                <a:lnTo>
                  <a:pt x="3825" y="6021"/>
                </a:lnTo>
                <a:lnTo>
                  <a:pt x="3795" y="6215"/>
                </a:lnTo>
                <a:lnTo>
                  <a:pt x="3751" y="6380"/>
                </a:lnTo>
                <a:lnTo>
                  <a:pt x="3691" y="6529"/>
                </a:lnTo>
                <a:lnTo>
                  <a:pt x="3631" y="6633"/>
                </a:lnTo>
                <a:lnTo>
                  <a:pt x="3541" y="6723"/>
                </a:lnTo>
                <a:lnTo>
                  <a:pt x="3452" y="6783"/>
                </a:lnTo>
                <a:lnTo>
                  <a:pt x="3347" y="6813"/>
                </a:lnTo>
                <a:lnTo>
                  <a:pt x="3228" y="6813"/>
                </a:lnTo>
                <a:lnTo>
                  <a:pt x="3093" y="6783"/>
                </a:lnTo>
                <a:lnTo>
                  <a:pt x="2959" y="6723"/>
                </a:lnTo>
                <a:lnTo>
                  <a:pt x="2809" y="6633"/>
                </a:lnTo>
                <a:lnTo>
                  <a:pt x="2645" y="6514"/>
                </a:lnTo>
                <a:lnTo>
                  <a:pt x="2481" y="6380"/>
                </a:lnTo>
                <a:lnTo>
                  <a:pt x="2316" y="6215"/>
                </a:lnTo>
                <a:lnTo>
                  <a:pt x="2137" y="6021"/>
                </a:lnTo>
                <a:lnTo>
                  <a:pt x="1973" y="5812"/>
                </a:lnTo>
                <a:lnTo>
                  <a:pt x="1793" y="5573"/>
                </a:lnTo>
                <a:lnTo>
                  <a:pt x="1629" y="5304"/>
                </a:lnTo>
                <a:lnTo>
                  <a:pt x="1450" y="5020"/>
                </a:lnTo>
                <a:lnTo>
                  <a:pt x="1285" y="4721"/>
                </a:lnTo>
                <a:lnTo>
                  <a:pt x="1121" y="4393"/>
                </a:lnTo>
                <a:lnTo>
                  <a:pt x="972" y="4049"/>
                </a:lnTo>
                <a:lnTo>
                  <a:pt x="822" y="3705"/>
                </a:lnTo>
                <a:lnTo>
                  <a:pt x="703" y="3362"/>
                </a:lnTo>
                <a:lnTo>
                  <a:pt x="598" y="3033"/>
                </a:lnTo>
                <a:lnTo>
                  <a:pt x="509" y="2704"/>
                </a:lnTo>
                <a:lnTo>
                  <a:pt x="449" y="2406"/>
                </a:lnTo>
                <a:lnTo>
                  <a:pt x="389" y="2107"/>
                </a:lnTo>
                <a:lnTo>
                  <a:pt x="359" y="1838"/>
                </a:lnTo>
                <a:lnTo>
                  <a:pt x="344" y="1584"/>
                </a:lnTo>
                <a:lnTo>
                  <a:pt x="329" y="1345"/>
                </a:lnTo>
                <a:lnTo>
                  <a:pt x="344" y="1136"/>
                </a:lnTo>
                <a:lnTo>
                  <a:pt x="374" y="942"/>
                </a:lnTo>
                <a:lnTo>
                  <a:pt x="419" y="762"/>
                </a:lnTo>
                <a:lnTo>
                  <a:pt x="479" y="628"/>
                </a:lnTo>
                <a:lnTo>
                  <a:pt x="539" y="508"/>
                </a:lnTo>
                <a:lnTo>
                  <a:pt x="628" y="419"/>
                </a:lnTo>
                <a:lnTo>
                  <a:pt x="718" y="359"/>
                </a:lnTo>
                <a:lnTo>
                  <a:pt x="822" y="329"/>
                </a:lnTo>
                <a:close/>
                <a:moveTo>
                  <a:pt x="748" y="0"/>
                </a:moveTo>
                <a:lnTo>
                  <a:pt x="658" y="15"/>
                </a:lnTo>
                <a:lnTo>
                  <a:pt x="583" y="45"/>
                </a:lnTo>
                <a:lnTo>
                  <a:pt x="509" y="90"/>
                </a:lnTo>
                <a:lnTo>
                  <a:pt x="434" y="135"/>
                </a:lnTo>
                <a:lnTo>
                  <a:pt x="374" y="180"/>
                </a:lnTo>
                <a:lnTo>
                  <a:pt x="314" y="254"/>
                </a:lnTo>
                <a:lnTo>
                  <a:pt x="210" y="404"/>
                </a:lnTo>
                <a:lnTo>
                  <a:pt x="120" y="583"/>
                </a:lnTo>
                <a:lnTo>
                  <a:pt x="60" y="792"/>
                </a:lnTo>
                <a:lnTo>
                  <a:pt x="16" y="1031"/>
                </a:lnTo>
                <a:lnTo>
                  <a:pt x="1" y="1285"/>
                </a:lnTo>
                <a:lnTo>
                  <a:pt x="1" y="1584"/>
                </a:lnTo>
                <a:lnTo>
                  <a:pt x="16" y="1868"/>
                </a:lnTo>
                <a:lnTo>
                  <a:pt x="60" y="2182"/>
                </a:lnTo>
                <a:lnTo>
                  <a:pt x="120" y="2495"/>
                </a:lnTo>
                <a:lnTo>
                  <a:pt x="195" y="2824"/>
                </a:lnTo>
                <a:lnTo>
                  <a:pt x="285" y="3153"/>
                </a:lnTo>
                <a:lnTo>
                  <a:pt x="389" y="3496"/>
                </a:lnTo>
                <a:lnTo>
                  <a:pt x="524" y="3840"/>
                </a:lnTo>
                <a:lnTo>
                  <a:pt x="658" y="4183"/>
                </a:lnTo>
                <a:lnTo>
                  <a:pt x="807" y="4527"/>
                </a:lnTo>
                <a:lnTo>
                  <a:pt x="972" y="4856"/>
                </a:lnTo>
                <a:lnTo>
                  <a:pt x="1136" y="5154"/>
                </a:lnTo>
                <a:lnTo>
                  <a:pt x="1315" y="5453"/>
                </a:lnTo>
                <a:lnTo>
                  <a:pt x="1495" y="5737"/>
                </a:lnTo>
                <a:lnTo>
                  <a:pt x="1689" y="6006"/>
                </a:lnTo>
                <a:lnTo>
                  <a:pt x="1883" y="6245"/>
                </a:lnTo>
                <a:lnTo>
                  <a:pt x="2077" y="6454"/>
                </a:lnTo>
                <a:lnTo>
                  <a:pt x="2286" y="6663"/>
                </a:lnTo>
                <a:lnTo>
                  <a:pt x="2496" y="6828"/>
                </a:lnTo>
                <a:lnTo>
                  <a:pt x="2690" y="6962"/>
                </a:lnTo>
                <a:lnTo>
                  <a:pt x="2884" y="7067"/>
                </a:lnTo>
                <a:lnTo>
                  <a:pt x="3078" y="7127"/>
                </a:lnTo>
                <a:lnTo>
                  <a:pt x="3258" y="7156"/>
                </a:lnTo>
                <a:lnTo>
                  <a:pt x="3347" y="7156"/>
                </a:lnTo>
                <a:lnTo>
                  <a:pt x="3422" y="7141"/>
                </a:lnTo>
                <a:lnTo>
                  <a:pt x="3511" y="7127"/>
                </a:lnTo>
                <a:lnTo>
                  <a:pt x="3586" y="7097"/>
                </a:lnTo>
                <a:lnTo>
                  <a:pt x="3661" y="7067"/>
                </a:lnTo>
                <a:lnTo>
                  <a:pt x="3736" y="7022"/>
                </a:lnTo>
                <a:lnTo>
                  <a:pt x="3795" y="6962"/>
                </a:lnTo>
                <a:lnTo>
                  <a:pt x="3855" y="6902"/>
                </a:lnTo>
                <a:lnTo>
                  <a:pt x="3960" y="6753"/>
                </a:lnTo>
                <a:lnTo>
                  <a:pt x="4049" y="6574"/>
                </a:lnTo>
                <a:lnTo>
                  <a:pt x="4109" y="6365"/>
                </a:lnTo>
                <a:lnTo>
                  <a:pt x="4154" y="6126"/>
                </a:lnTo>
                <a:lnTo>
                  <a:pt x="4169" y="5857"/>
                </a:lnTo>
                <a:lnTo>
                  <a:pt x="4169" y="5558"/>
                </a:lnTo>
                <a:lnTo>
                  <a:pt x="4154" y="5274"/>
                </a:lnTo>
                <a:lnTo>
                  <a:pt x="4109" y="4960"/>
                </a:lnTo>
                <a:lnTo>
                  <a:pt x="4049" y="4647"/>
                </a:lnTo>
                <a:lnTo>
                  <a:pt x="3975" y="4318"/>
                </a:lnTo>
                <a:lnTo>
                  <a:pt x="3885" y="3989"/>
                </a:lnTo>
                <a:lnTo>
                  <a:pt x="3780" y="3646"/>
                </a:lnTo>
                <a:lnTo>
                  <a:pt x="3646" y="3302"/>
                </a:lnTo>
                <a:lnTo>
                  <a:pt x="3511" y="2958"/>
                </a:lnTo>
                <a:lnTo>
                  <a:pt x="3362" y="2630"/>
                </a:lnTo>
                <a:lnTo>
                  <a:pt x="3198" y="2301"/>
                </a:lnTo>
                <a:lnTo>
                  <a:pt x="3033" y="1987"/>
                </a:lnTo>
                <a:lnTo>
                  <a:pt x="2854" y="1689"/>
                </a:lnTo>
                <a:lnTo>
                  <a:pt x="2675" y="1405"/>
                </a:lnTo>
                <a:lnTo>
                  <a:pt x="2481" y="1151"/>
                </a:lnTo>
                <a:lnTo>
                  <a:pt x="2286" y="912"/>
                </a:lnTo>
                <a:lnTo>
                  <a:pt x="2092" y="688"/>
                </a:lnTo>
                <a:lnTo>
                  <a:pt x="1883" y="493"/>
                </a:lnTo>
                <a:lnTo>
                  <a:pt x="1674" y="314"/>
                </a:lnTo>
                <a:lnTo>
                  <a:pt x="1480" y="180"/>
                </a:lnTo>
                <a:lnTo>
                  <a:pt x="1285" y="90"/>
                </a:lnTo>
                <a:lnTo>
                  <a:pt x="1091" y="15"/>
                </a:lnTo>
                <a:lnTo>
                  <a:pt x="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1" name="Google Shape;1638;p33">
            <a:extLst>
              <a:ext uri="{FF2B5EF4-FFF2-40B4-BE49-F238E27FC236}">
                <a16:creationId xmlns:a16="http://schemas.microsoft.com/office/drawing/2014/main" id="{D13FF21E-29C3-447B-A6C6-4C1789FB8210}"/>
              </a:ext>
            </a:extLst>
          </p:cNvPr>
          <p:cNvSpPr/>
          <p:nvPr/>
        </p:nvSpPr>
        <p:spPr>
          <a:xfrm>
            <a:off x="7537752" y="1528851"/>
            <a:ext cx="184487" cy="184071"/>
          </a:xfrm>
          <a:custGeom>
            <a:avLst/>
            <a:gdLst/>
            <a:ahLst/>
            <a:cxnLst/>
            <a:rect l="l" t="t" r="r" b="b"/>
            <a:pathLst>
              <a:path w="5573" h="6156" extrusionOk="0">
                <a:moveTo>
                  <a:pt x="4811" y="344"/>
                </a:moveTo>
                <a:lnTo>
                  <a:pt x="4916" y="359"/>
                </a:lnTo>
                <a:lnTo>
                  <a:pt x="5005" y="389"/>
                </a:lnTo>
                <a:lnTo>
                  <a:pt x="5080" y="449"/>
                </a:lnTo>
                <a:lnTo>
                  <a:pt x="5140" y="523"/>
                </a:lnTo>
                <a:lnTo>
                  <a:pt x="5200" y="628"/>
                </a:lnTo>
                <a:lnTo>
                  <a:pt x="5229" y="762"/>
                </a:lnTo>
                <a:lnTo>
                  <a:pt x="5229" y="912"/>
                </a:lnTo>
                <a:lnTo>
                  <a:pt x="5229" y="1091"/>
                </a:lnTo>
                <a:lnTo>
                  <a:pt x="5200" y="1270"/>
                </a:lnTo>
                <a:lnTo>
                  <a:pt x="5140" y="1479"/>
                </a:lnTo>
                <a:lnTo>
                  <a:pt x="5065" y="1703"/>
                </a:lnTo>
                <a:lnTo>
                  <a:pt x="4960" y="1957"/>
                </a:lnTo>
                <a:lnTo>
                  <a:pt x="4841" y="2226"/>
                </a:lnTo>
                <a:lnTo>
                  <a:pt x="4692" y="2495"/>
                </a:lnTo>
                <a:lnTo>
                  <a:pt x="4527" y="2779"/>
                </a:lnTo>
                <a:lnTo>
                  <a:pt x="4348" y="3048"/>
                </a:lnTo>
                <a:lnTo>
                  <a:pt x="4154" y="3332"/>
                </a:lnTo>
                <a:lnTo>
                  <a:pt x="3930" y="3601"/>
                </a:lnTo>
                <a:lnTo>
                  <a:pt x="3706" y="3870"/>
                </a:lnTo>
                <a:lnTo>
                  <a:pt x="3467" y="4139"/>
                </a:lnTo>
                <a:lnTo>
                  <a:pt x="3227" y="4393"/>
                </a:lnTo>
                <a:lnTo>
                  <a:pt x="2974" y="4632"/>
                </a:lnTo>
                <a:lnTo>
                  <a:pt x="2734" y="4841"/>
                </a:lnTo>
                <a:lnTo>
                  <a:pt x="2481" y="5050"/>
                </a:lnTo>
                <a:lnTo>
                  <a:pt x="2241" y="5229"/>
                </a:lnTo>
                <a:lnTo>
                  <a:pt x="1987" y="5394"/>
                </a:lnTo>
                <a:lnTo>
                  <a:pt x="1748" y="5528"/>
                </a:lnTo>
                <a:lnTo>
                  <a:pt x="1539" y="5633"/>
                </a:lnTo>
                <a:lnTo>
                  <a:pt x="1345" y="5722"/>
                </a:lnTo>
                <a:lnTo>
                  <a:pt x="1166" y="5782"/>
                </a:lnTo>
                <a:lnTo>
                  <a:pt x="987" y="5812"/>
                </a:lnTo>
                <a:lnTo>
                  <a:pt x="837" y="5827"/>
                </a:lnTo>
                <a:lnTo>
                  <a:pt x="703" y="5812"/>
                </a:lnTo>
                <a:lnTo>
                  <a:pt x="598" y="5782"/>
                </a:lnTo>
                <a:lnTo>
                  <a:pt x="494" y="5722"/>
                </a:lnTo>
                <a:lnTo>
                  <a:pt x="434" y="5633"/>
                </a:lnTo>
                <a:lnTo>
                  <a:pt x="374" y="5528"/>
                </a:lnTo>
                <a:lnTo>
                  <a:pt x="344" y="5394"/>
                </a:lnTo>
                <a:lnTo>
                  <a:pt x="344" y="5244"/>
                </a:lnTo>
                <a:lnTo>
                  <a:pt x="359" y="5065"/>
                </a:lnTo>
                <a:lnTo>
                  <a:pt x="389" y="4871"/>
                </a:lnTo>
                <a:lnTo>
                  <a:pt x="434" y="4661"/>
                </a:lnTo>
                <a:lnTo>
                  <a:pt x="508" y="4437"/>
                </a:lnTo>
                <a:lnTo>
                  <a:pt x="613" y="4198"/>
                </a:lnTo>
                <a:lnTo>
                  <a:pt x="733" y="3959"/>
                </a:lnTo>
                <a:lnTo>
                  <a:pt x="867" y="3690"/>
                </a:lnTo>
                <a:lnTo>
                  <a:pt x="1031" y="3422"/>
                </a:lnTo>
                <a:lnTo>
                  <a:pt x="1211" y="3153"/>
                </a:lnTo>
                <a:lnTo>
                  <a:pt x="1405" y="2869"/>
                </a:lnTo>
                <a:lnTo>
                  <a:pt x="1629" y="2570"/>
                </a:lnTo>
                <a:lnTo>
                  <a:pt x="1868" y="2286"/>
                </a:lnTo>
                <a:lnTo>
                  <a:pt x="2107" y="2017"/>
                </a:lnTo>
                <a:lnTo>
                  <a:pt x="2346" y="1763"/>
                </a:lnTo>
                <a:lnTo>
                  <a:pt x="2600" y="1539"/>
                </a:lnTo>
                <a:lnTo>
                  <a:pt x="2839" y="1315"/>
                </a:lnTo>
                <a:lnTo>
                  <a:pt x="3093" y="1121"/>
                </a:lnTo>
                <a:lnTo>
                  <a:pt x="3332" y="927"/>
                </a:lnTo>
                <a:lnTo>
                  <a:pt x="3586" y="777"/>
                </a:lnTo>
                <a:lnTo>
                  <a:pt x="3825" y="628"/>
                </a:lnTo>
                <a:lnTo>
                  <a:pt x="4109" y="493"/>
                </a:lnTo>
                <a:lnTo>
                  <a:pt x="4273" y="434"/>
                </a:lnTo>
                <a:lnTo>
                  <a:pt x="4423" y="389"/>
                </a:lnTo>
                <a:lnTo>
                  <a:pt x="4557" y="359"/>
                </a:lnTo>
                <a:lnTo>
                  <a:pt x="4692" y="344"/>
                </a:lnTo>
                <a:close/>
                <a:moveTo>
                  <a:pt x="4617" y="0"/>
                </a:moveTo>
                <a:lnTo>
                  <a:pt x="4408" y="45"/>
                </a:lnTo>
                <a:lnTo>
                  <a:pt x="4169" y="105"/>
                </a:lnTo>
                <a:lnTo>
                  <a:pt x="3930" y="210"/>
                </a:lnTo>
                <a:lnTo>
                  <a:pt x="3661" y="329"/>
                </a:lnTo>
                <a:lnTo>
                  <a:pt x="3407" y="478"/>
                </a:lnTo>
                <a:lnTo>
                  <a:pt x="3153" y="658"/>
                </a:lnTo>
                <a:lnTo>
                  <a:pt x="2899" y="837"/>
                </a:lnTo>
                <a:lnTo>
                  <a:pt x="2630" y="1046"/>
                </a:lnTo>
                <a:lnTo>
                  <a:pt x="2376" y="1285"/>
                </a:lnTo>
                <a:lnTo>
                  <a:pt x="2122" y="1524"/>
                </a:lnTo>
                <a:lnTo>
                  <a:pt x="1868" y="1793"/>
                </a:lnTo>
                <a:lnTo>
                  <a:pt x="1614" y="2062"/>
                </a:lnTo>
                <a:lnTo>
                  <a:pt x="1375" y="2346"/>
                </a:lnTo>
                <a:lnTo>
                  <a:pt x="1151" y="2630"/>
                </a:lnTo>
                <a:lnTo>
                  <a:pt x="942" y="2928"/>
                </a:lnTo>
                <a:lnTo>
                  <a:pt x="762" y="3212"/>
                </a:lnTo>
                <a:lnTo>
                  <a:pt x="583" y="3496"/>
                </a:lnTo>
                <a:lnTo>
                  <a:pt x="434" y="3780"/>
                </a:lnTo>
                <a:lnTo>
                  <a:pt x="299" y="4064"/>
                </a:lnTo>
                <a:lnTo>
                  <a:pt x="195" y="4333"/>
                </a:lnTo>
                <a:lnTo>
                  <a:pt x="105" y="4617"/>
                </a:lnTo>
                <a:lnTo>
                  <a:pt x="45" y="4871"/>
                </a:lnTo>
                <a:lnTo>
                  <a:pt x="1" y="5110"/>
                </a:lnTo>
                <a:lnTo>
                  <a:pt x="1" y="5334"/>
                </a:lnTo>
                <a:lnTo>
                  <a:pt x="30" y="5528"/>
                </a:lnTo>
                <a:lnTo>
                  <a:pt x="75" y="5707"/>
                </a:lnTo>
                <a:lnTo>
                  <a:pt x="120" y="5782"/>
                </a:lnTo>
                <a:lnTo>
                  <a:pt x="165" y="5857"/>
                </a:lnTo>
                <a:lnTo>
                  <a:pt x="225" y="5916"/>
                </a:lnTo>
                <a:lnTo>
                  <a:pt x="284" y="5976"/>
                </a:lnTo>
                <a:lnTo>
                  <a:pt x="389" y="6051"/>
                </a:lnTo>
                <a:lnTo>
                  <a:pt x="523" y="6111"/>
                </a:lnTo>
                <a:lnTo>
                  <a:pt x="673" y="6155"/>
                </a:lnTo>
                <a:lnTo>
                  <a:pt x="1001" y="6155"/>
                </a:lnTo>
                <a:lnTo>
                  <a:pt x="1196" y="6111"/>
                </a:lnTo>
                <a:lnTo>
                  <a:pt x="1390" y="6051"/>
                </a:lnTo>
                <a:lnTo>
                  <a:pt x="1599" y="5976"/>
                </a:lnTo>
                <a:lnTo>
                  <a:pt x="1913" y="5827"/>
                </a:lnTo>
                <a:lnTo>
                  <a:pt x="2167" y="5677"/>
                </a:lnTo>
                <a:lnTo>
                  <a:pt x="2421" y="5513"/>
                </a:lnTo>
                <a:lnTo>
                  <a:pt x="2675" y="5319"/>
                </a:lnTo>
                <a:lnTo>
                  <a:pt x="2944" y="5110"/>
                </a:lnTo>
                <a:lnTo>
                  <a:pt x="3198" y="4886"/>
                </a:lnTo>
                <a:lnTo>
                  <a:pt x="3452" y="4632"/>
                </a:lnTo>
                <a:lnTo>
                  <a:pt x="3706" y="4378"/>
                </a:lnTo>
                <a:lnTo>
                  <a:pt x="3960" y="4094"/>
                </a:lnTo>
                <a:lnTo>
                  <a:pt x="4199" y="3810"/>
                </a:lnTo>
                <a:lnTo>
                  <a:pt x="4423" y="3526"/>
                </a:lnTo>
                <a:lnTo>
                  <a:pt x="4632" y="3242"/>
                </a:lnTo>
                <a:lnTo>
                  <a:pt x="4811" y="2943"/>
                </a:lnTo>
                <a:lnTo>
                  <a:pt x="4990" y="2660"/>
                </a:lnTo>
                <a:lnTo>
                  <a:pt x="5140" y="2376"/>
                </a:lnTo>
                <a:lnTo>
                  <a:pt x="5274" y="2092"/>
                </a:lnTo>
                <a:lnTo>
                  <a:pt x="5379" y="1823"/>
                </a:lnTo>
                <a:lnTo>
                  <a:pt x="5468" y="1539"/>
                </a:lnTo>
                <a:lnTo>
                  <a:pt x="5528" y="1285"/>
                </a:lnTo>
                <a:lnTo>
                  <a:pt x="5573" y="1046"/>
                </a:lnTo>
                <a:lnTo>
                  <a:pt x="5573" y="822"/>
                </a:lnTo>
                <a:lnTo>
                  <a:pt x="5543" y="628"/>
                </a:lnTo>
                <a:lnTo>
                  <a:pt x="5498" y="463"/>
                </a:lnTo>
                <a:lnTo>
                  <a:pt x="5453" y="374"/>
                </a:lnTo>
                <a:lnTo>
                  <a:pt x="5409" y="314"/>
                </a:lnTo>
                <a:lnTo>
                  <a:pt x="5349" y="239"/>
                </a:lnTo>
                <a:lnTo>
                  <a:pt x="5289" y="180"/>
                </a:lnTo>
                <a:lnTo>
                  <a:pt x="5229" y="135"/>
                </a:lnTo>
                <a:lnTo>
                  <a:pt x="5155" y="90"/>
                </a:lnTo>
                <a:lnTo>
                  <a:pt x="5080" y="60"/>
                </a:lnTo>
                <a:lnTo>
                  <a:pt x="5005" y="30"/>
                </a:lnTo>
                <a:lnTo>
                  <a:pt x="48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2" name="Google Shape;1639;p33">
            <a:extLst>
              <a:ext uri="{FF2B5EF4-FFF2-40B4-BE49-F238E27FC236}">
                <a16:creationId xmlns:a16="http://schemas.microsoft.com/office/drawing/2014/main" id="{B34078CB-5337-73AF-73FB-AF06B694780B}"/>
              </a:ext>
            </a:extLst>
          </p:cNvPr>
          <p:cNvSpPr/>
          <p:nvPr/>
        </p:nvSpPr>
        <p:spPr>
          <a:xfrm>
            <a:off x="7503127" y="1574418"/>
            <a:ext cx="253741" cy="93381"/>
          </a:xfrm>
          <a:custGeom>
            <a:avLst/>
            <a:gdLst/>
            <a:ahLst/>
            <a:cxnLst/>
            <a:rect l="l" t="t" r="r" b="b"/>
            <a:pathLst>
              <a:path w="7665" h="3123" extrusionOk="0">
                <a:moveTo>
                  <a:pt x="3541" y="329"/>
                </a:moveTo>
                <a:lnTo>
                  <a:pt x="3900" y="344"/>
                </a:lnTo>
                <a:lnTo>
                  <a:pt x="4244" y="374"/>
                </a:lnTo>
                <a:lnTo>
                  <a:pt x="4602" y="404"/>
                </a:lnTo>
                <a:lnTo>
                  <a:pt x="4931" y="448"/>
                </a:lnTo>
                <a:lnTo>
                  <a:pt x="5259" y="508"/>
                </a:lnTo>
                <a:lnTo>
                  <a:pt x="5573" y="583"/>
                </a:lnTo>
                <a:lnTo>
                  <a:pt x="5872" y="672"/>
                </a:lnTo>
                <a:lnTo>
                  <a:pt x="6141" y="762"/>
                </a:lnTo>
                <a:lnTo>
                  <a:pt x="6395" y="867"/>
                </a:lnTo>
                <a:lnTo>
                  <a:pt x="6619" y="971"/>
                </a:lnTo>
                <a:lnTo>
                  <a:pt x="6798" y="1076"/>
                </a:lnTo>
                <a:lnTo>
                  <a:pt x="6963" y="1180"/>
                </a:lnTo>
                <a:lnTo>
                  <a:pt x="7097" y="1285"/>
                </a:lnTo>
                <a:lnTo>
                  <a:pt x="7202" y="1404"/>
                </a:lnTo>
                <a:lnTo>
                  <a:pt x="7261" y="1509"/>
                </a:lnTo>
                <a:lnTo>
                  <a:pt x="7306" y="1629"/>
                </a:lnTo>
                <a:lnTo>
                  <a:pt x="7321" y="1733"/>
                </a:lnTo>
                <a:lnTo>
                  <a:pt x="7306" y="1838"/>
                </a:lnTo>
                <a:lnTo>
                  <a:pt x="7246" y="1942"/>
                </a:lnTo>
                <a:lnTo>
                  <a:pt x="7157" y="2047"/>
                </a:lnTo>
                <a:lnTo>
                  <a:pt x="7052" y="2151"/>
                </a:lnTo>
                <a:lnTo>
                  <a:pt x="6903" y="2241"/>
                </a:lnTo>
                <a:lnTo>
                  <a:pt x="6739" y="2346"/>
                </a:lnTo>
                <a:lnTo>
                  <a:pt x="6544" y="2420"/>
                </a:lnTo>
                <a:lnTo>
                  <a:pt x="6320" y="2510"/>
                </a:lnTo>
                <a:lnTo>
                  <a:pt x="6051" y="2585"/>
                </a:lnTo>
                <a:lnTo>
                  <a:pt x="5767" y="2644"/>
                </a:lnTo>
                <a:lnTo>
                  <a:pt x="5469" y="2704"/>
                </a:lnTo>
                <a:lnTo>
                  <a:pt x="5140" y="2734"/>
                </a:lnTo>
                <a:lnTo>
                  <a:pt x="4811" y="2764"/>
                </a:lnTo>
                <a:lnTo>
                  <a:pt x="4483" y="2779"/>
                </a:lnTo>
                <a:lnTo>
                  <a:pt x="4124" y="2779"/>
                </a:lnTo>
                <a:lnTo>
                  <a:pt x="3766" y="2764"/>
                </a:lnTo>
                <a:lnTo>
                  <a:pt x="3392" y="2749"/>
                </a:lnTo>
                <a:lnTo>
                  <a:pt x="3033" y="2704"/>
                </a:lnTo>
                <a:lnTo>
                  <a:pt x="2690" y="2659"/>
                </a:lnTo>
                <a:lnTo>
                  <a:pt x="2361" y="2585"/>
                </a:lnTo>
                <a:lnTo>
                  <a:pt x="2062" y="2525"/>
                </a:lnTo>
                <a:lnTo>
                  <a:pt x="1779" y="2435"/>
                </a:lnTo>
                <a:lnTo>
                  <a:pt x="1510" y="2346"/>
                </a:lnTo>
                <a:lnTo>
                  <a:pt x="1271" y="2256"/>
                </a:lnTo>
                <a:lnTo>
                  <a:pt x="1061" y="2151"/>
                </a:lnTo>
                <a:lnTo>
                  <a:pt x="867" y="2047"/>
                </a:lnTo>
                <a:lnTo>
                  <a:pt x="718" y="1942"/>
                </a:lnTo>
                <a:lnTo>
                  <a:pt x="583" y="1823"/>
                </a:lnTo>
                <a:lnTo>
                  <a:pt x="479" y="1718"/>
                </a:lnTo>
                <a:lnTo>
                  <a:pt x="404" y="1599"/>
                </a:lnTo>
                <a:lnTo>
                  <a:pt x="359" y="1494"/>
                </a:lnTo>
                <a:lnTo>
                  <a:pt x="344" y="1375"/>
                </a:lnTo>
                <a:lnTo>
                  <a:pt x="359" y="1285"/>
                </a:lnTo>
                <a:lnTo>
                  <a:pt x="404" y="1210"/>
                </a:lnTo>
                <a:lnTo>
                  <a:pt x="464" y="1121"/>
                </a:lnTo>
                <a:lnTo>
                  <a:pt x="539" y="1031"/>
                </a:lnTo>
                <a:lnTo>
                  <a:pt x="628" y="956"/>
                </a:lnTo>
                <a:lnTo>
                  <a:pt x="748" y="867"/>
                </a:lnTo>
                <a:lnTo>
                  <a:pt x="897" y="792"/>
                </a:lnTo>
                <a:lnTo>
                  <a:pt x="1047" y="717"/>
                </a:lnTo>
                <a:lnTo>
                  <a:pt x="1345" y="613"/>
                </a:lnTo>
                <a:lnTo>
                  <a:pt x="1614" y="538"/>
                </a:lnTo>
                <a:lnTo>
                  <a:pt x="1898" y="463"/>
                </a:lnTo>
                <a:lnTo>
                  <a:pt x="2197" y="418"/>
                </a:lnTo>
                <a:lnTo>
                  <a:pt x="2526" y="374"/>
                </a:lnTo>
                <a:lnTo>
                  <a:pt x="2854" y="344"/>
                </a:lnTo>
                <a:lnTo>
                  <a:pt x="3183" y="329"/>
                </a:lnTo>
                <a:close/>
                <a:moveTo>
                  <a:pt x="3168" y="0"/>
                </a:moveTo>
                <a:lnTo>
                  <a:pt x="2824" y="15"/>
                </a:lnTo>
                <a:lnTo>
                  <a:pt x="2481" y="45"/>
                </a:lnTo>
                <a:lnTo>
                  <a:pt x="2137" y="90"/>
                </a:lnTo>
                <a:lnTo>
                  <a:pt x="1823" y="135"/>
                </a:lnTo>
                <a:lnTo>
                  <a:pt x="1525" y="209"/>
                </a:lnTo>
                <a:lnTo>
                  <a:pt x="1241" y="284"/>
                </a:lnTo>
                <a:lnTo>
                  <a:pt x="972" y="389"/>
                </a:lnTo>
                <a:lnTo>
                  <a:pt x="733" y="493"/>
                </a:lnTo>
                <a:lnTo>
                  <a:pt x="524" y="628"/>
                </a:lnTo>
                <a:lnTo>
                  <a:pt x="344" y="747"/>
                </a:lnTo>
                <a:lnTo>
                  <a:pt x="210" y="897"/>
                </a:lnTo>
                <a:lnTo>
                  <a:pt x="105" y="1046"/>
                </a:lnTo>
                <a:lnTo>
                  <a:pt x="61" y="1121"/>
                </a:lnTo>
                <a:lnTo>
                  <a:pt x="31" y="1195"/>
                </a:lnTo>
                <a:lnTo>
                  <a:pt x="16" y="1285"/>
                </a:lnTo>
                <a:lnTo>
                  <a:pt x="1" y="1360"/>
                </a:lnTo>
                <a:lnTo>
                  <a:pt x="1" y="1449"/>
                </a:lnTo>
                <a:lnTo>
                  <a:pt x="16" y="1524"/>
                </a:lnTo>
                <a:lnTo>
                  <a:pt x="46" y="1614"/>
                </a:lnTo>
                <a:lnTo>
                  <a:pt x="75" y="1688"/>
                </a:lnTo>
                <a:lnTo>
                  <a:pt x="150" y="1853"/>
                </a:lnTo>
                <a:lnTo>
                  <a:pt x="285" y="2002"/>
                </a:lnTo>
                <a:lnTo>
                  <a:pt x="434" y="2151"/>
                </a:lnTo>
                <a:lnTo>
                  <a:pt x="643" y="2301"/>
                </a:lnTo>
                <a:lnTo>
                  <a:pt x="867" y="2435"/>
                </a:lnTo>
                <a:lnTo>
                  <a:pt x="1136" y="2555"/>
                </a:lnTo>
                <a:lnTo>
                  <a:pt x="1405" y="2674"/>
                </a:lnTo>
                <a:lnTo>
                  <a:pt x="1689" y="2764"/>
                </a:lnTo>
                <a:lnTo>
                  <a:pt x="2003" y="2854"/>
                </a:lnTo>
                <a:lnTo>
                  <a:pt x="2331" y="2928"/>
                </a:lnTo>
                <a:lnTo>
                  <a:pt x="2675" y="2988"/>
                </a:lnTo>
                <a:lnTo>
                  <a:pt x="3019" y="3048"/>
                </a:lnTo>
                <a:lnTo>
                  <a:pt x="3392" y="3078"/>
                </a:lnTo>
                <a:lnTo>
                  <a:pt x="3751" y="3108"/>
                </a:lnTo>
                <a:lnTo>
                  <a:pt x="4124" y="3123"/>
                </a:lnTo>
                <a:lnTo>
                  <a:pt x="4498" y="3123"/>
                </a:lnTo>
                <a:lnTo>
                  <a:pt x="4841" y="3108"/>
                </a:lnTo>
                <a:lnTo>
                  <a:pt x="5185" y="3078"/>
                </a:lnTo>
                <a:lnTo>
                  <a:pt x="5528" y="3033"/>
                </a:lnTo>
                <a:lnTo>
                  <a:pt x="5842" y="2973"/>
                </a:lnTo>
                <a:lnTo>
                  <a:pt x="6141" y="2913"/>
                </a:lnTo>
                <a:lnTo>
                  <a:pt x="6425" y="2824"/>
                </a:lnTo>
                <a:lnTo>
                  <a:pt x="6739" y="2704"/>
                </a:lnTo>
                <a:lnTo>
                  <a:pt x="6948" y="2615"/>
                </a:lnTo>
                <a:lnTo>
                  <a:pt x="7127" y="2510"/>
                </a:lnTo>
                <a:lnTo>
                  <a:pt x="7276" y="2391"/>
                </a:lnTo>
                <a:lnTo>
                  <a:pt x="7411" y="2271"/>
                </a:lnTo>
                <a:lnTo>
                  <a:pt x="7515" y="2151"/>
                </a:lnTo>
                <a:lnTo>
                  <a:pt x="7590" y="2017"/>
                </a:lnTo>
                <a:lnTo>
                  <a:pt x="7635" y="1883"/>
                </a:lnTo>
                <a:lnTo>
                  <a:pt x="7665" y="1748"/>
                </a:lnTo>
                <a:lnTo>
                  <a:pt x="7665" y="1658"/>
                </a:lnTo>
                <a:lnTo>
                  <a:pt x="7650" y="1584"/>
                </a:lnTo>
                <a:lnTo>
                  <a:pt x="7620" y="1494"/>
                </a:lnTo>
                <a:lnTo>
                  <a:pt x="7605" y="1419"/>
                </a:lnTo>
                <a:lnTo>
                  <a:pt x="7515" y="1255"/>
                </a:lnTo>
                <a:lnTo>
                  <a:pt x="7381" y="1106"/>
                </a:lnTo>
                <a:lnTo>
                  <a:pt x="7232" y="956"/>
                </a:lnTo>
                <a:lnTo>
                  <a:pt x="7022" y="822"/>
                </a:lnTo>
                <a:lnTo>
                  <a:pt x="6798" y="687"/>
                </a:lnTo>
                <a:lnTo>
                  <a:pt x="6529" y="553"/>
                </a:lnTo>
                <a:lnTo>
                  <a:pt x="6260" y="448"/>
                </a:lnTo>
                <a:lnTo>
                  <a:pt x="5977" y="344"/>
                </a:lnTo>
                <a:lnTo>
                  <a:pt x="5663" y="254"/>
                </a:lnTo>
                <a:lnTo>
                  <a:pt x="5334" y="179"/>
                </a:lnTo>
                <a:lnTo>
                  <a:pt x="4991" y="120"/>
                </a:lnTo>
                <a:lnTo>
                  <a:pt x="4647" y="75"/>
                </a:lnTo>
                <a:lnTo>
                  <a:pt x="4288" y="30"/>
                </a:lnTo>
                <a:lnTo>
                  <a:pt x="391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3" name="Google Shape;1640;p33">
            <a:extLst>
              <a:ext uri="{FF2B5EF4-FFF2-40B4-BE49-F238E27FC236}">
                <a16:creationId xmlns:a16="http://schemas.microsoft.com/office/drawing/2014/main" id="{0B0C25CC-D907-3A60-1E67-53021226A7DE}"/>
              </a:ext>
            </a:extLst>
          </p:cNvPr>
          <p:cNvSpPr/>
          <p:nvPr/>
        </p:nvSpPr>
        <p:spPr>
          <a:xfrm>
            <a:off x="7602037" y="1595856"/>
            <a:ext cx="55913" cy="50055"/>
          </a:xfrm>
          <a:custGeom>
            <a:avLst/>
            <a:gdLst/>
            <a:ahLst/>
            <a:cxnLst/>
            <a:rect l="l" t="t" r="r" b="b"/>
            <a:pathLst>
              <a:path w="1689" h="1674" extrusionOk="0">
                <a:moveTo>
                  <a:pt x="837" y="0"/>
                </a:moveTo>
                <a:lnTo>
                  <a:pt x="673" y="15"/>
                </a:lnTo>
                <a:lnTo>
                  <a:pt x="509" y="60"/>
                </a:lnTo>
                <a:lnTo>
                  <a:pt x="374" y="150"/>
                </a:lnTo>
                <a:lnTo>
                  <a:pt x="240" y="254"/>
                </a:lnTo>
                <a:lnTo>
                  <a:pt x="135" y="389"/>
                </a:lnTo>
                <a:lnTo>
                  <a:pt x="60" y="523"/>
                </a:lnTo>
                <a:lnTo>
                  <a:pt x="16" y="687"/>
                </a:lnTo>
                <a:lnTo>
                  <a:pt x="1" y="837"/>
                </a:lnTo>
                <a:lnTo>
                  <a:pt x="16" y="1001"/>
                </a:lnTo>
                <a:lnTo>
                  <a:pt x="75" y="1166"/>
                </a:lnTo>
                <a:lnTo>
                  <a:pt x="150" y="1315"/>
                </a:lnTo>
                <a:lnTo>
                  <a:pt x="255" y="1449"/>
                </a:lnTo>
                <a:lnTo>
                  <a:pt x="389" y="1539"/>
                </a:lnTo>
                <a:lnTo>
                  <a:pt x="539" y="1614"/>
                </a:lnTo>
                <a:lnTo>
                  <a:pt x="688" y="1659"/>
                </a:lnTo>
                <a:lnTo>
                  <a:pt x="852" y="1674"/>
                </a:lnTo>
                <a:lnTo>
                  <a:pt x="1017" y="1659"/>
                </a:lnTo>
                <a:lnTo>
                  <a:pt x="1181" y="1614"/>
                </a:lnTo>
                <a:lnTo>
                  <a:pt x="1330" y="1524"/>
                </a:lnTo>
                <a:lnTo>
                  <a:pt x="1450" y="1420"/>
                </a:lnTo>
                <a:lnTo>
                  <a:pt x="1554" y="1300"/>
                </a:lnTo>
                <a:lnTo>
                  <a:pt x="1629" y="1151"/>
                </a:lnTo>
                <a:lnTo>
                  <a:pt x="1674" y="1001"/>
                </a:lnTo>
                <a:lnTo>
                  <a:pt x="1689" y="837"/>
                </a:lnTo>
                <a:lnTo>
                  <a:pt x="1674" y="673"/>
                </a:lnTo>
                <a:lnTo>
                  <a:pt x="1614" y="508"/>
                </a:lnTo>
                <a:lnTo>
                  <a:pt x="1539" y="359"/>
                </a:lnTo>
                <a:lnTo>
                  <a:pt x="1435" y="239"/>
                </a:lnTo>
                <a:lnTo>
                  <a:pt x="1300" y="135"/>
                </a:lnTo>
                <a:lnTo>
                  <a:pt x="1166" y="60"/>
                </a:lnTo>
                <a:lnTo>
                  <a:pt x="1002" y="15"/>
                </a:lnTo>
                <a:lnTo>
                  <a:pt x="8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4" name="Google Shape;1641;p33">
            <a:extLst>
              <a:ext uri="{FF2B5EF4-FFF2-40B4-BE49-F238E27FC236}">
                <a16:creationId xmlns:a16="http://schemas.microsoft.com/office/drawing/2014/main" id="{282299D9-A9EF-B5B6-24B6-4D9F916246EC}"/>
              </a:ext>
            </a:extLst>
          </p:cNvPr>
          <p:cNvSpPr/>
          <p:nvPr/>
        </p:nvSpPr>
        <p:spPr>
          <a:xfrm>
            <a:off x="7549636" y="1524814"/>
            <a:ext cx="32673" cy="29512"/>
          </a:xfrm>
          <a:custGeom>
            <a:avLst/>
            <a:gdLst/>
            <a:ahLst/>
            <a:cxnLst/>
            <a:rect l="l" t="t" r="r" b="b"/>
            <a:pathLst>
              <a:path w="987" h="987" extrusionOk="0">
                <a:moveTo>
                  <a:pt x="403" y="1"/>
                </a:moveTo>
                <a:lnTo>
                  <a:pt x="299" y="31"/>
                </a:lnTo>
                <a:lnTo>
                  <a:pt x="209" y="76"/>
                </a:lnTo>
                <a:lnTo>
                  <a:pt x="135" y="150"/>
                </a:lnTo>
                <a:lnTo>
                  <a:pt x="75" y="225"/>
                </a:lnTo>
                <a:lnTo>
                  <a:pt x="45" y="300"/>
                </a:lnTo>
                <a:lnTo>
                  <a:pt x="15" y="389"/>
                </a:lnTo>
                <a:lnTo>
                  <a:pt x="0" y="494"/>
                </a:lnTo>
                <a:lnTo>
                  <a:pt x="15" y="584"/>
                </a:lnTo>
                <a:lnTo>
                  <a:pt x="45" y="688"/>
                </a:lnTo>
                <a:lnTo>
                  <a:pt x="90" y="763"/>
                </a:lnTo>
                <a:lnTo>
                  <a:pt x="149" y="838"/>
                </a:lnTo>
                <a:lnTo>
                  <a:pt x="224" y="897"/>
                </a:lnTo>
                <a:lnTo>
                  <a:pt x="314" y="942"/>
                </a:lnTo>
                <a:lnTo>
                  <a:pt x="403" y="972"/>
                </a:lnTo>
                <a:lnTo>
                  <a:pt x="493" y="987"/>
                </a:lnTo>
                <a:lnTo>
                  <a:pt x="598" y="972"/>
                </a:lnTo>
                <a:lnTo>
                  <a:pt x="687" y="942"/>
                </a:lnTo>
                <a:lnTo>
                  <a:pt x="777" y="897"/>
                </a:lnTo>
                <a:lnTo>
                  <a:pt x="852" y="838"/>
                </a:lnTo>
                <a:lnTo>
                  <a:pt x="911" y="763"/>
                </a:lnTo>
                <a:lnTo>
                  <a:pt x="956" y="673"/>
                </a:lnTo>
                <a:lnTo>
                  <a:pt x="986" y="584"/>
                </a:lnTo>
                <a:lnTo>
                  <a:pt x="986" y="494"/>
                </a:lnTo>
                <a:lnTo>
                  <a:pt x="986" y="389"/>
                </a:lnTo>
                <a:lnTo>
                  <a:pt x="956" y="300"/>
                </a:lnTo>
                <a:lnTo>
                  <a:pt x="896" y="210"/>
                </a:lnTo>
                <a:lnTo>
                  <a:pt x="837" y="135"/>
                </a:lnTo>
                <a:lnTo>
                  <a:pt x="762" y="76"/>
                </a:lnTo>
                <a:lnTo>
                  <a:pt x="687" y="31"/>
                </a:lnTo>
                <a:lnTo>
                  <a:pt x="5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5" name="Google Shape;1642;p33">
            <a:extLst>
              <a:ext uri="{FF2B5EF4-FFF2-40B4-BE49-F238E27FC236}">
                <a16:creationId xmlns:a16="http://schemas.microsoft.com/office/drawing/2014/main" id="{6D6CB03D-7CE6-A4FF-B74C-972A8EF3C479}"/>
              </a:ext>
            </a:extLst>
          </p:cNvPr>
          <p:cNvSpPr/>
          <p:nvPr/>
        </p:nvSpPr>
        <p:spPr>
          <a:xfrm>
            <a:off x="7726173" y="1597201"/>
            <a:ext cx="32673" cy="29512"/>
          </a:xfrm>
          <a:custGeom>
            <a:avLst/>
            <a:gdLst/>
            <a:ahLst/>
            <a:cxnLst/>
            <a:rect l="l" t="t" r="r" b="b"/>
            <a:pathLst>
              <a:path w="987" h="987" extrusionOk="0">
                <a:moveTo>
                  <a:pt x="389" y="0"/>
                </a:moveTo>
                <a:lnTo>
                  <a:pt x="299" y="30"/>
                </a:lnTo>
                <a:lnTo>
                  <a:pt x="210" y="75"/>
                </a:lnTo>
                <a:lnTo>
                  <a:pt x="135" y="149"/>
                </a:lnTo>
                <a:lnTo>
                  <a:pt x="75" y="224"/>
                </a:lnTo>
                <a:lnTo>
                  <a:pt x="30" y="299"/>
                </a:lnTo>
                <a:lnTo>
                  <a:pt x="1" y="389"/>
                </a:lnTo>
                <a:lnTo>
                  <a:pt x="1" y="493"/>
                </a:lnTo>
                <a:lnTo>
                  <a:pt x="1" y="583"/>
                </a:lnTo>
                <a:lnTo>
                  <a:pt x="30" y="687"/>
                </a:lnTo>
                <a:lnTo>
                  <a:pt x="90" y="762"/>
                </a:lnTo>
                <a:lnTo>
                  <a:pt x="150" y="837"/>
                </a:lnTo>
                <a:lnTo>
                  <a:pt x="225" y="896"/>
                </a:lnTo>
                <a:lnTo>
                  <a:pt x="314" y="941"/>
                </a:lnTo>
                <a:lnTo>
                  <a:pt x="404" y="971"/>
                </a:lnTo>
                <a:lnTo>
                  <a:pt x="494" y="986"/>
                </a:lnTo>
                <a:lnTo>
                  <a:pt x="583" y="971"/>
                </a:lnTo>
                <a:lnTo>
                  <a:pt x="688" y="941"/>
                </a:lnTo>
                <a:lnTo>
                  <a:pt x="777" y="896"/>
                </a:lnTo>
                <a:lnTo>
                  <a:pt x="852" y="837"/>
                </a:lnTo>
                <a:lnTo>
                  <a:pt x="912" y="762"/>
                </a:lnTo>
                <a:lnTo>
                  <a:pt x="942" y="672"/>
                </a:lnTo>
                <a:lnTo>
                  <a:pt x="972" y="583"/>
                </a:lnTo>
                <a:lnTo>
                  <a:pt x="987" y="478"/>
                </a:lnTo>
                <a:lnTo>
                  <a:pt x="972" y="389"/>
                </a:lnTo>
                <a:lnTo>
                  <a:pt x="942" y="299"/>
                </a:lnTo>
                <a:lnTo>
                  <a:pt x="897" y="209"/>
                </a:lnTo>
                <a:lnTo>
                  <a:pt x="837" y="135"/>
                </a:lnTo>
                <a:lnTo>
                  <a:pt x="762" y="75"/>
                </a:lnTo>
                <a:lnTo>
                  <a:pt x="673" y="30"/>
                </a:lnTo>
                <a:lnTo>
                  <a:pt x="58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6" name="Google Shape;1643;p33">
            <a:extLst>
              <a:ext uri="{FF2B5EF4-FFF2-40B4-BE49-F238E27FC236}">
                <a16:creationId xmlns:a16="http://schemas.microsoft.com/office/drawing/2014/main" id="{45BE522D-B4E6-7757-3F82-886C3C9D74B0}"/>
              </a:ext>
            </a:extLst>
          </p:cNvPr>
          <p:cNvSpPr/>
          <p:nvPr/>
        </p:nvSpPr>
        <p:spPr>
          <a:xfrm>
            <a:off x="7530338" y="1654370"/>
            <a:ext cx="32673" cy="29512"/>
          </a:xfrm>
          <a:custGeom>
            <a:avLst/>
            <a:gdLst/>
            <a:ahLst/>
            <a:cxnLst/>
            <a:rect l="l" t="t" r="r" b="b"/>
            <a:pathLst>
              <a:path w="987" h="987" extrusionOk="0">
                <a:moveTo>
                  <a:pt x="493" y="0"/>
                </a:moveTo>
                <a:lnTo>
                  <a:pt x="404" y="15"/>
                </a:lnTo>
                <a:lnTo>
                  <a:pt x="299" y="45"/>
                </a:lnTo>
                <a:lnTo>
                  <a:pt x="210" y="90"/>
                </a:lnTo>
                <a:lnTo>
                  <a:pt x="135" y="150"/>
                </a:lnTo>
                <a:lnTo>
                  <a:pt x="75" y="224"/>
                </a:lnTo>
                <a:lnTo>
                  <a:pt x="30" y="314"/>
                </a:lnTo>
                <a:lnTo>
                  <a:pt x="15" y="404"/>
                </a:lnTo>
                <a:lnTo>
                  <a:pt x="0" y="493"/>
                </a:lnTo>
                <a:lnTo>
                  <a:pt x="15" y="583"/>
                </a:lnTo>
                <a:lnTo>
                  <a:pt x="45" y="688"/>
                </a:lnTo>
                <a:lnTo>
                  <a:pt x="90" y="777"/>
                </a:lnTo>
                <a:lnTo>
                  <a:pt x="150" y="852"/>
                </a:lnTo>
                <a:lnTo>
                  <a:pt x="225" y="912"/>
                </a:lnTo>
                <a:lnTo>
                  <a:pt x="314" y="956"/>
                </a:lnTo>
                <a:lnTo>
                  <a:pt x="404" y="971"/>
                </a:lnTo>
                <a:lnTo>
                  <a:pt x="493" y="986"/>
                </a:lnTo>
                <a:lnTo>
                  <a:pt x="598" y="971"/>
                </a:lnTo>
                <a:lnTo>
                  <a:pt x="688" y="942"/>
                </a:lnTo>
                <a:lnTo>
                  <a:pt x="777" y="897"/>
                </a:lnTo>
                <a:lnTo>
                  <a:pt x="852" y="837"/>
                </a:lnTo>
                <a:lnTo>
                  <a:pt x="912" y="762"/>
                </a:lnTo>
                <a:lnTo>
                  <a:pt x="957" y="673"/>
                </a:lnTo>
                <a:lnTo>
                  <a:pt x="986" y="583"/>
                </a:lnTo>
                <a:lnTo>
                  <a:pt x="986" y="493"/>
                </a:lnTo>
                <a:lnTo>
                  <a:pt x="972" y="389"/>
                </a:lnTo>
                <a:lnTo>
                  <a:pt x="942" y="299"/>
                </a:lnTo>
                <a:lnTo>
                  <a:pt x="897" y="210"/>
                </a:lnTo>
                <a:lnTo>
                  <a:pt x="837" y="135"/>
                </a:lnTo>
                <a:lnTo>
                  <a:pt x="762" y="75"/>
                </a:lnTo>
                <a:lnTo>
                  <a:pt x="673" y="30"/>
                </a:lnTo>
                <a:lnTo>
                  <a:pt x="58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7" name="Google Shape;1644;p33">
            <a:extLst>
              <a:ext uri="{FF2B5EF4-FFF2-40B4-BE49-F238E27FC236}">
                <a16:creationId xmlns:a16="http://schemas.microsoft.com/office/drawing/2014/main" id="{F8B42977-5C55-91CB-0396-5213DE2E6F20}"/>
              </a:ext>
            </a:extLst>
          </p:cNvPr>
          <p:cNvSpPr/>
          <p:nvPr/>
        </p:nvSpPr>
        <p:spPr>
          <a:xfrm>
            <a:off x="5723285" y="1669559"/>
            <a:ext cx="338288" cy="305558"/>
          </a:xfrm>
          <a:custGeom>
            <a:avLst/>
            <a:gdLst/>
            <a:ahLst/>
            <a:cxnLst/>
            <a:rect l="l" t="t" r="r" b="b"/>
            <a:pathLst>
              <a:path w="10219" h="10219" extrusionOk="0">
                <a:moveTo>
                  <a:pt x="194" y="0"/>
                </a:moveTo>
                <a:lnTo>
                  <a:pt x="149" y="15"/>
                </a:lnTo>
                <a:lnTo>
                  <a:pt x="105" y="45"/>
                </a:lnTo>
                <a:lnTo>
                  <a:pt x="60" y="75"/>
                </a:lnTo>
                <a:lnTo>
                  <a:pt x="30" y="105"/>
                </a:lnTo>
                <a:lnTo>
                  <a:pt x="15" y="150"/>
                </a:lnTo>
                <a:lnTo>
                  <a:pt x="0" y="195"/>
                </a:lnTo>
                <a:lnTo>
                  <a:pt x="0" y="239"/>
                </a:lnTo>
                <a:lnTo>
                  <a:pt x="0" y="284"/>
                </a:lnTo>
                <a:lnTo>
                  <a:pt x="15" y="329"/>
                </a:lnTo>
                <a:lnTo>
                  <a:pt x="30" y="374"/>
                </a:lnTo>
                <a:lnTo>
                  <a:pt x="60" y="419"/>
                </a:lnTo>
                <a:lnTo>
                  <a:pt x="9800" y="10159"/>
                </a:lnTo>
                <a:lnTo>
                  <a:pt x="9845" y="10189"/>
                </a:lnTo>
                <a:lnTo>
                  <a:pt x="9890" y="10204"/>
                </a:lnTo>
                <a:lnTo>
                  <a:pt x="9935" y="10219"/>
                </a:lnTo>
                <a:lnTo>
                  <a:pt x="10025" y="10219"/>
                </a:lnTo>
                <a:lnTo>
                  <a:pt x="10069" y="10204"/>
                </a:lnTo>
                <a:lnTo>
                  <a:pt x="10114" y="10189"/>
                </a:lnTo>
                <a:lnTo>
                  <a:pt x="10144" y="10159"/>
                </a:lnTo>
                <a:lnTo>
                  <a:pt x="10174" y="10114"/>
                </a:lnTo>
                <a:lnTo>
                  <a:pt x="10204" y="10070"/>
                </a:lnTo>
                <a:lnTo>
                  <a:pt x="10219" y="10025"/>
                </a:lnTo>
                <a:lnTo>
                  <a:pt x="10219" y="9980"/>
                </a:lnTo>
                <a:lnTo>
                  <a:pt x="10219" y="9935"/>
                </a:lnTo>
                <a:lnTo>
                  <a:pt x="10204" y="9890"/>
                </a:lnTo>
                <a:lnTo>
                  <a:pt x="10174" y="9860"/>
                </a:lnTo>
                <a:lnTo>
                  <a:pt x="10144" y="9816"/>
                </a:lnTo>
                <a:lnTo>
                  <a:pt x="403" y="75"/>
                </a:lnTo>
                <a:lnTo>
                  <a:pt x="374" y="45"/>
                </a:lnTo>
                <a:lnTo>
                  <a:pt x="329" y="15"/>
                </a:lnTo>
                <a:lnTo>
                  <a:pt x="284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8" name="Google Shape;1645;p33">
            <a:extLst>
              <a:ext uri="{FF2B5EF4-FFF2-40B4-BE49-F238E27FC236}">
                <a16:creationId xmlns:a16="http://schemas.microsoft.com/office/drawing/2014/main" id="{0214ADE8-E88E-9C10-24FE-570373C6CC7E}"/>
              </a:ext>
            </a:extLst>
          </p:cNvPr>
          <p:cNvSpPr/>
          <p:nvPr/>
        </p:nvSpPr>
        <p:spPr>
          <a:xfrm>
            <a:off x="5884495" y="1812482"/>
            <a:ext cx="62334" cy="56334"/>
          </a:xfrm>
          <a:custGeom>
            <a:avLst/>
            <a:gdLst/>
            <a:ahLst/>
            <a:cxnLst/>
            <a:rect l="l" t="t" r="r" b="b"/>
            <a:pathLst>
              <a:path w="1883" h="1884" extrusionOk="0">
                <a:moveTo>
                  <a:pt x="837" y="1"/>
                </a:moveTo>
                <a:lnTo>
                  <a:pt x="747" y="16"/>
                </a:lnTo>
                <a:lnTo>
                  <a:pt x="658" y="46"/>
                </a:lnTo>
                <a:lnTo>
                  <a:pt x="568" y="76"/>
                </a:lnTo>
                <a:lnTo>
                  <a:pt x="419" y="165"/>
                </a:lnTo>
                <a:lnTo>
                  <a:pt x="269" y="285"/>
                </a:lnTo>
                <a:lnTo>
                  <a:pt x="165" y="419"/>
                </a:lnTo>
                <a:lnTo>
                  <a:pt x="75" y="569"/>
                </a:lnTo>
                <a:lnTo>
                  <a:pt x="45" y="658"/>
                </a:lnTo>
                <a:lnTo>
                  <a:pt x="15" y="748"/>
                </a:lnTo>
                <a:lnTo>
                  <a:pt x="0" y="838"/>
                </a:lnTo>
                <a:lnTo>
                  <a:pt x="0" y="942"/>
                </a:lnTo>
                <a:lnTo>
                  <a:pt x="0" y="1032"/>
                </a:lnTo>
                <a:lnTo>
                  <a:pt x="15" y="1136"/>
                </a:lnTo>
                <a:lnTo>
                  <a:pt x="45" y="1226"/>
                </a:lnTo>
                <a:lnTo>
                  <a:pt x="75" y="1301"/>
                </a:lnTo>
                <a:lnTo>
                  <a:pt x="165" y="1465"/>
                </a:lnTo>
                <a:lnTo>
                  <a:pt x="269" y="1599"/>
                </a:lnTo>
                <a:lnTo>
                  <a:pt x="419" y="1719"/>
                </a:lnTo>
                <a:lnTo>
                  <a:pt x="568" y="1809"/>
                </a:lnTo>
                <a:lnTo>
                  <a:pt x="658" y="1839"/>
                </a:lnTo>
                <a:lnTo>
                  <a:pt x="747" y="1853"/>
                </a:lnTo>
                <a:lnTo>
                  <a:pt x="837" y="1868"/>
                </a:lnTo>
                <a:lnTo>
                  <a:pt x="942" y="1883"/>
                </a:lnTo>
                <a:lnTo>
                  <a:pt x="1031" y="1868"/>
                </a:lnTo>
                <a:lnTo>
                  <a:pt x="1121" y="1853"/>
                </a:lnTo>
                <a:lnTo>
                  <a:pt x="1210" y="1839"/>
                </a:lnTo>
                <a:lnTo>
                  <a:pt x="1300" y="1809"/>
                </a:lnTo>
                <a:lnTo>
                  <a:pt x="1464" y="1719"/>
                </a:lnTo>
                <a:lnTo>
                  <a:pt x="1599" y="1599"/>
                </a:lnTo>
                <a:lnTo>
                  <a:pt x="1718" y="1465"/>
                </a:lnTo>
                <a:lnTo>
                  <a:pt x="1808" y="1301"/>
                </a:lnTo>
                <a:lnTo>
                  <a:pt x="1838" y="1226"/>
                </a:lnTo>
                <a:lnTo>
                  <a:pt x="1853" y="1136"/>
                </a:lnTo>
                <a:lnTo>
                  <a:pt x="1868" y="1032"/>
                </a:lnTo>
                <a:lnTo>
                  <a:pt x="1883" y="942"/>
                </a:lnTo>
                <a:lnTo>
                  <a:pt x="1868" y="838"/>
                </a:lnTo>
                <a:lnTo>
                  <a:pt x="1853" y="748"/>
                </a:lnTo>
                <a:lnTo>
                  <a:pt x="1838" y="658"/>
                </a:lnTo>
                <a:lnTo>
                  <a:pt x="1808" y="569"/>
                </a:lnTo>
                <a:lnTo>
                  <a:pt x="1718" y="419"/>
                </a:lnTo>
                <a:lnTo>
                  <a:pt x="1599" y="285"/>
                </a:lnTo>
                <a:lnTo>
                  <a:pt x="1464" y="165"/>
                </a:lnTo>
                <a:lnTo>
                  <a:pt x="1300" y="76"/>
                </a:lnTo>
                <a:lnTo>
                  <a:pt x="1210" y="46"/>
                </a:lnTo>
                <a:lnTo>
                  <a:pt x="1121" y="16"/>
                </a:lnTo>
                <a:lnTo>
                  <a:pt x="1031" y="1"/>
                </a:lnTo>
                <a:close/>
              </a:path>
            </a:pathLst>
          </a:custGeom>
          <a:solidFill>
            <a:srgbClr val="E99B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9" name="Google Shape;1646;p33">
            <a:extLst>
              <a:ext uri="{FF2B5EF4-FFF2-40B4-BE49-F238E27FC236}">
                <a16:creationId xmlns:a16="http://schemas.microsoft.com/office/drawing/2014/main" id="{640E3F03-F219-C0D2-3DC9-260DA1E1F85A}"/>
              </a:ext>
            </a:extLst>
          </p:cNvPr>
          <p:cNvSpPr/>
          <p:nvPr/>
        </p:nvSpPr>
        <p:spPr>
          <a:xfrm>
            <a:off x="5486400" y="1442649"/>
            <a:ext cx="375397" cy="339077"/>
          </a:xfrm>
          <a:custGeom>
            <a:avLst/>
            <a:gdLst/>
            <a:ahLst/>
            <a:cxnLst/>
            <a:rect l="l" t="t" r="r" b="b"/>
            <a:pathLst>
              <a:path w="11340" h="11340" extrusionOk="0">
                <a:moveTo>
                  <a:pt x="5378" y="0"/>
                </a:moveTo>
                <a:lnTo>
                  <a:pt x="5094" y="30"/>
                </a:lnTo>
                <a:lnTo>
                  <a:pt x="4811" y="60"/>
                </a:lnTo>
                <a:lnTo>
                  <a:pt x="4527" y="105"/>
                </a:lnTo>
                <a:lnTo>
                  <a:pt x="4258" y="179"/>
                </a:lnTo>
                <a:lnTo>
                  <a:pt x="3989" y="254"/>
                </a:lnTo>
                <a:lnTo>
                  <a:pt x="3720" y="344"/>
                </a:lnTo>
                <a:lnTo>
                  <a:pt x="3466" y="433"/>
                </a:lnTo>
                <a:lnTo>
                  <a:pt x="3212" y="553"/>
                </a:lnTo>
                <a:lnTo>
                  <a:pt x="2973" y="672"/>
                </a:lnTo>
                <a:lnTo>
                  <a:pt x="2734" y="822"/>
                </a:lnTo>
                <a:lnTo>
                  <a:pt x="2495" y="956"/>
                </a:lnTo>
                <a:lnTo>
                  <a:pt x="2271" y="1120"/>
                </a:lnTo>
                <a:lnTo>
                  <a:pt x="2062" y="1285"/>
                </a:lnTo>
                <a:lnTo>
                  <a:pt x="1853" y="1464"/>
                </a:lnTo>
                <a:lnTo>
                  <a:pt x="1658" y="1658"/>
                </a:lnTo>
                <a:lnTo>
                  <a:pt x="1464" y="1853"/>
                </a:lnTo>
                <a:lnTo>
                  <a:pt x="1300" y="2062"/>
                </a:lnTo>
                <a:lnTo>
                  <a:pt x="1120" y="2271"/>
                </a:lnTo>
                <a:lnTo>
                  <a:pt x="971" y="2495"/>
                </a:lnTo>
                <a:lnTo>
                  <a:pt x="822" y="2719"/>
                </a:lnTo>
                <a:lnTo>
                  <a:pt x="687" y="2958"/>
                </a:lnTo>
                <a:lnTo>
                  <a:pt x="553" y="3212"/>
                </a:lnTo>
                <a:lnTo>
                  <a:pt x="448" y="3466"/>
                </a:lnTo>
                <a:lnTo>
                  <a:pt x="344" y="3720"/>
                </a:lnTo>
                <a:lnTo>
                  <a:pt x="254" y="3974"/>
                </a:lnTo>
                <a:lnTo>
                  <a:pt x="179" y="4243"/>
                </a:lnTo>
                <a:lnTo>
                  <a:pt x="120" y="4527"/>
                </a:lnTo>
                <a:lnTo>
                  <a:pt x="60" y="4796"/>
                </a:lnTo>
                <a:lnTo>
                  <a:pt x="30" y="5079"/>
                </a:lnTo>
                <a:lnTo>
                  <a:pt x="0" y="5378"/>
                </a:lnTo>
                <a:lnTo>
                  <a:pt x="0" y="5662"/>
                </a:lnTo>
                <a:lnTo>
                  <a:pt x="0" y="5961"/>
                </a:lnTo>
                <a:lnTo>
                  <a:pt x="30" y="6245"/>
                </a:lnTo>
                <a:lnTo>
                  <a:pt x="60" y="6529"/>
                </a:lnTo>
                <a:lnTo>
                  <a:pt x="120" y="6812"/>
                </a:lnTo>
                <a:lnTo>
                  <a:pt x="179" y="7081"/>
                </a:lnTo>
                <a:lnTo>
                  <a:pt x="254" y="7350"/>
                </a:lnTo>
                <a:lnTo>
                  <a:pt x="344" y="7619"/>
                </a:lnTo>
                <a:lnTo>
                  <a:pt x="448" y="7873"/>
                </a:lnTo>
                <a:lnTo>
                  <a:pt x="553" y="8127"/>
                </a:lnTo>
                <a:lnTo>
                  <a:pt x="687" y="8366"/>
                </a:lnTo>
                <a:lnTo>
                  <a:pt x="822" y="8605"/>
                </a:lnTo>
                <a:lnTo>
                  <a:pt x="971" y="8844"/>
                </a:lnTo>
                <a:lnTo>
                  <a:pt x="1120" y="9053"/>
                </a:lnTo>
                <a:lnTo>
                  <a:pt x="1300" y="9277"/>
                </a:lnTo>
                <a:lnTo>
                  <a:pt x="1464" y="9487"/>
                </a:lnTo>
                <a:lnTo>
                  <a:pt x="1658" y="9681"/>
                </a:lnTo>
                <a:lnTo>
                  <a:pt x="1853" y="9860"/>
                </a:lnTo>
                <a:lnTo>
                  <a:pt x="2062" y="10039"/>
                </a:lnTo>
                <a:lnTo>
                  <a:pt x="2271" y="10219"/>
                </a:lnTo>
                <a:lnTo>
                  <a:pt x="2495" y="10368"/>
                </a:lnTo>
                <a:lnTo>
                  <a:pt x="2734" y="10517"/>
                </a:lnTo>
                <a:lnTo>
                  <a:pt x="2973" y="10652"/>
                </a:lnTo>
                <a:lnTo>
                  <a:pt x="3212" y="10786"/>
                </a:lnTo>
                <a:lnTo>
                  <a:pt x="3466" y="10891"/>
                </a:lnTo>
                <a:lnTo>
                  <a:pt x="3720" y="10996"/>
                </a:lnTo>
                <a:lnTo>
                  <a:pt x="3989" y="11085"/>
                </a:lnTo>
                <a:lnTo>
                  <a:pt x="4258" y="11160"/>
                </a:lnTo>
                <a:lnTo>
                  <a:pt x="4527" y="11220"/>
                </a:lnTo>
                <a:lnTo>
                  <a:pt x="4811" y="11279"/>
                </a:lnTo>
                <a:lnTo>
                  <a:pt x="5094" y="11309"/>
                </a:lnTo>
                <a:lnTo>
                  <a:pt x="5378" y="11324"/>
                </a:lnTo>
                <a:lnTo>
                  <a:pt x="5677" y="11339"/>
                </a:lnTo>
                <a:lnTo>
                  <a:pt x="5961" y="11324"/>
                </a:lnTo>
                <a:lnTo>
                  <a:pt x="6245" y="11309"/>
                </a:lnTo>
                <a:lnTo>
                  <a:pt x="6529" y="11279"/>
                </a:lnTo>
                <a:lnTo>
                  <a:pt x="6812" y="11220"/>
                </a:lnTo>
                <a:lnTo>
                  <a:pt x="7081" y="11160"/>
                </a:lnTo>
                <a:lnTo>
                  <a:pt x="7350" y="11085"/>
                </a:lnTo>
                <a:lnTo>
                  <a:pt x="7619" y="10996"/>
                </a:lnTo>
                <a:lnTo>
                  <a:pt x="7873" y="10891"/>
                </a:lnTo>
                <a:lnTo>
                  <a:pt x="8127" y="10786"/>
                </a:lnTo>
                <a:lnTo>
                  <a:pt x="8366" y="10652"/>
                </a:lnTo>
                <a:lnTo>
                  <a:pt x="8605" y="10517"/>
                </a:lnTo>
                <a:lnTo>
                  <a:pt x="8844" y="10368"/>
                </a:lnTo>
                <a:lnTo>
                  <a:pt x="9068" y="10219"/>
                </a:lnTo>
                <a:lnTo>
                  <a:pt x="9278" y="10039"/>
                </a:lnTo>
                <a:lnTo>
                  <a:pt x="9487" y="9860"/>
                </a:lnTo>
                <a:lnTo>
                  <a:pt x="9681" y="9681"/>
                </a:lnTo>
                <a:lnTo>
                  <a:pt x="9875" y="9487"/>
                </a:lnTo>
                <a:lnTo>
                  <a:pt x="10039" y="9277"/>
                </a:lnTo>
                <a:lnTo>
                  <a:pt x="10219" y="9053"/>
                </a:lnTo>
                <a:lnTo>
                  <a:pt x="10368" y="8844"/>
                </a:lnTo>
                <a:lnTo>
                  <a:pt x="10517" y="8605"/>
                </a:lnTo>
                <a:lnTo>
                  <a:pt x="10652" y="8366"/>
                </a:lnTo>
                <a:lnTo>
                  <a:pt x="10786" y="8127"/>
                </a:lnTo>
                <a:lnTo>
                  <a:pt x="10891" y="7873"/>
                </a:lnTo>
                <a:lnTo>
                  <a:pt x="10996" y="7619"/>
                </a:lnTo>
                <a:lnTo>
                  <a:pt x="11085" y="7350"/>
                </a:lnTo>
                <a:lnTo>
                  <a:pt x="11160" y="7081"/>
                </a:lnTo>
                <a:lnTo>
                  <a:pt x="11220" y="6812"/>
                </a:lnTo>
                <a:lnTo>
                  <a:pt x="11279" y="6529"/>
                </a:lnTo>
                <a:lnTo>
                  <a:pt x="11309" y="6245"/>
                </a:lnTo>
                <a:lnTo>
                  <a:pt x="11339" y="5961"/>
                </a:lnTo>
                <a:lnTo>
                  <a:pt x="11339" y="5662"/>
                </a:lnTo>
                <a:lnTo>
                  <a:pt x="11339" y="5378"/>
                </a:lnTo>
                <a:lnTo>
                  <a:pt x="11309" y="5079"/>
                </a:lnTo>
                <a:lnTo>
                  <a:pt x="11279" y="4796"/>
                </a:lnTo>
                <a:lnTo>
                  <a:pt x="11220" y="4527"/>
                </a:lnTo>
                <a:lnTo>
                  <a:pt x="11160" y="4243"/>
                </a:lnTo>
                <a:lnTo>
                  <a:pt x="11085" y="3974"/>
                </a:lnTo>
                <a:lnTo>
                  <a:pt x="10996" y="3720"/>
                </a:lnTo>
                <a:lnTo>
                  <a:pt x="10891" y="3466"/>
                </a:lnTo>
                <a:lnTo>
                  <a:pt x="10786" y="3212"/>
                </a:lnTo>
                <a:lnTo>
                  <a:pt x="10652" y="2958"/>
                </a:lnTo>
                <a:lnTo>
                  <a:pt x="10517" y="2719"/>
                </a:lnTo>
                <a:lnTo>
                  <a:pt x="10368" y="2495"/>
                </a:lnTo>
                <a:lnTo>
                  <a:pt x="10219" y="2271"/>
                </a:lnTo>
                <a:lnTo>
                  <a:pt x="10039" y="2062"/>
                </a:lnTo>
                <a:lnTo>
                  <a:pt x="9875" y="1853"/>
                </a:lnTo>
                <a:lnTo>
                  <a:pt x="9681" y="1658"/>
                </a:lnTo>
                <a:lnTo>
                  <a:pt x="9487" y="1464"/>
                </a:lnTo>
                <a:lnTo>
                  <a:pt x="9278" y="1285"/>
                </a:lnTo>
                <a:lnTo>
                  <a:pt x="9068" y="1120"/>
                </a:lnTo>
                <a:lnTo>
                  <a:pt x="8844" y="956"/>
                </a:lnTo>
                <a:lnTo>
                  <a:pt x="8605" y="822"/>
                </a:lnTo>
                <a:lnTo>
                  <a:pt x="8366" y="672"/>
                </a:lnTo>
                <a:lnTo>
                  <a:pt x="8127" y="553"/>
                </a:lnTo>
                <a:lnTo>
                  <a:pt x="7873" y="433"/>
                </a:lnTo>
                <a:lnTo>
                  <a:pt x="7619" y="344"/>
                </a:lnTo>
                <a:lnTo>
                  <a:pt x="7350" y="254"/>
                </a:lnTo>
                <a:lnTo>
                  <a:pt x="7081" y="179"/>
                </a:lnTo>
                <a:lnTo>
                  <a:pt x="6812" y="105"/>
                </a:lnTo>
                <a:lnTo>
                  <a:pt x="6529" y="60"/>
                </a:lnTo>
                <a:lnTo>
                  <a:pt x="6245" y="30"/>
                </a:lnTo>
                <a:lnTo>
                  <a:pt x="5961" y="0"/>
                </a:lnTo>
                <a:close/>
              </a:path>
            </a:pathLst>
          </a:custGeom>
          <a:solidFill>
            <a:srgbClr val="E99B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0" name="Google Shape;1647;p33">
            <a:extLst>
              <a:ext uri="{FF2B5EF4-FFF2-40B4-BE49-F238E27FC236}">
                <a16:creationId xmlns:a16="http://schemas.microsoft.com/office/drawing/2014/main" id="{AA7DC1D2-314B-11E2-CB2A-472D479CB93D}"/>
              </a:ext>
            </a:extLst>
          </p:cNvPr>
          <p:cNvSpPr/>
          <p:nvPr/>
        </p:nvSpPr>
        <p:spPr>
          <a:xfrm>
            <a:off x="5569455" y="1513661"/>
            <a:ext cx="216665" cy="195672"/>
          </a:xfrm>
          <a:custGeom>
            <a:avLst/>
            <a:gdLst/>
            <a:ahLst/>
            <a:cxnLst/>
            <a:rect l="l" t="t" r="r" b="b"/>
            <a:pathLst>
              <a:path w="6545" h="6544" extrusionOk="0">
                <a:moveTo>
                  <a:pt x="3377" y="2301"/>
                </a:moveTo>
                <a:lnTo>
                  <a:pt x="3467" y="2316"/>
                </a:lnTo>
                <a:lnTo>
                  <a:pt x="3556" y="2346"/>
                </a:lnTo>
                <a:lnTo>
                  <a:pt x="3646" y="2376"/>
                </a:lnTo>
                <a:lnTo>
                  <a:pt x="3736" y="2421"/>
                </a:lnTo>
                <a:lnTo>
                  <a:pt x="3810" y="2465"/>
                </a:lnTo>
                <a:lnTo>
                  <a:pt x="3960" y="2585"/>
                </a:lnTo>
                <a:lnTo>
                  <a:pt x="4079" y="2734"/>
                </a:lnTo>
                <a:lnTo>
                  <a:pt x="4124" y="2809"/>
                </a:lnTo>
                <a:lnTo>
                  <a:pt x="4169" y="2899"/>
                </a:lnTo>
                <a:lnTo>
                  <a:pt x="4199" y="2988"/>
                </a:lnTo>
                <a:lnTo>
                  <a:pt x="4229" y="3078"/>
                </a:lnTo>
                <a:lnTo>
                  <a:pt x="4244" y="3183"/>
                </a:lnTo>
                <a:lnTo>
                  <a:pt x="4244" y="3272"/>
                </a:lnTo>
                <a:lnTo>
                  <a:pt x="4244" y="3377"/>
                </a:lnTo>
                <a:lnTo>
                  <a:pt x="4229" y="3466"/>
                </a:lnTo>
                <a:lnTo>
                  <a:pt x="4199" y="3571"/>
                </a:lnTo>
                <a:lnTo>
                  <a:pt x="4169" y="3646"/>
                </a:lnTo>
                <a:lnTo>
                  <a:pt x="4124" y="3735"/>
                </a:lnTo>
                <a:lnTo>
                  <a:pt x="4079" y="3825"/>
                </a:lnTo>
                <a:lnTo>
                  <a:pt x="3960" y="3959"/>
                </a:lnTo>
                <a:lnTo>
                  <a:pt x="3810" y="4079"/>
                </a:lnTo>
                <a:lnTo>
                  <a:pt x="3736" y="4124"/>
                </a:lnTo>
                <a:lnTo>
                  <a:pt x="3646" y="4169"/>
                </a:lnTo>
                <a:lnTo>
                  <a:pt x="3556" y="4198"/>
                </a:lnTo>
                <a:lnTo>
                  <a:pt x="3467" y="4228"/>
                </a:lnTo>
                <a:lnTo>
                  <a:pt x="3377" y="4243"/>
                </a:lnTo>
                <a:lnTo>
                  <a:pt x="3168" y="4243"/>
                </a:lnTo>
                <a:lnTo>
                  <a:pt x="3078" y="4228"/>
                </a:lnTo>
                <a:lnTo>
                  <a:pt x="2989" y="4198"/>
                </a:lnTo>
                <a:lnTo>
                  <a:pt x="2899" y="4169"/>
                </a:lnTo>
                <a:lnTo>
                  <a:pt x="2810" y="4124"/>
                </a:lnTo>
                <a:lnTo>
                  <a:pt x="2735" y="4079"/>
                </a:lnTo>
                <a:lnTo>
                  <a:pt x="2585" y="3959"/>
                </a:lnTo>
                <a:lnTo>
                  <a:pt x="2466" y="3825"/>
                </a:lnTo>
                <a:lnTo>
                  <a:pt x="2421" y="3735"/>
                </a:lnTo>
                <a:lnTo>
                  <a:pt x="2376" y="3646"/>
                </a:lnTo>
                <a:lnTo>
                  <a:pt x="2346" y="3571"/>
                </a:lnTo>
                <a:lnTo>
                  <a:pt x="2316" y="3466"/>
                </a:lnTo>
                <a:lnTo>
                  <a:pt x="2302" y="3377"/>
                </a:lnTo>
                <a:lnTo>
                  <a:pt x="2302" y="3272"/>
                </a:lnTo>
                <a:lnTo>
                  <a:pt x="2302" y="3183"/>
                </a:lnTo>
                <a:lnTo>
                  <a:pt x="2316" y="3078"/>
                </a:lnTo>
                <a:lnTo>
                  <a:pt x="2346" y="2988"/>
                </a:lnTo>
                <a:lnTo>
                  <a:pt x="2376" y="2899"/>
                </a:lnTo>
                <a:lnTo>
                  <a:pt x="2421" y="2809"/>
                </a:lnTo>
                <a:lnTo>
                  <a:pt x="2466" y="2734"/>
                </a:lnTo>
                <a:lnTo>
                  <a:pt x="2585" y="2585"/>
                </a:lnTo>
                <a:lnTo>
                  <a:pt x="2735" y="2465"/>
                </a:lnTo>
                <a:lnTo>
                  <a:pt x="2810" y="2421"/>
                </a:lnTo>
                <a:lnTo>
                  <a:pt x="2899" y="2376"/>
                </a:lnTo>
                <a:lnTo>
                  <a:pt x="2989" y="2346"/>
                </a:lnTo>
                <a:lnTo>
                  <a:pt x="3078" y="2316"/>
                </a:lnTo>
                <a:lnTo>
                  <a:pt x="3168" y="2301"/>
                </a:lnTo>
                <a:close/>
                <a:moveTo>
                  <a:pt x="2824" y="0"/>
                </a:moveTo>
                <a:lnTo>
                  <a:pt x="2824" y="927"/>
                </a:lnTo>
                <a:lnTo>
                  <a:pt x="2600" y="986"/>
                </a:lnTo>
                <a:lnTo>
                  <a:pt x="2361" y="1061"/>
                </a:lnTo>
                <a:lnTo>
                  <a:pt x="2152" y="1166"/>
                </a:lnTo>
                <a:lnTo>
                  <a:pt x="1943" y="1285"/>
                </a:lnTo>
                <a:lnTo>
                  <a:pt x="1241" y="583"/>
                </a:lnTo>
                <a:lnTo>
                  <a:pt x="494" y="1345"/>
                </a:lnTo>
                <a:lnTo>
                  <a:pt x="1226" y="2062"/>
                </a:lnTo>
                <a:lnTo>
                  <a:pt x="1151" y="2197"/>
                </a:lnTo>
                <a:lnTo>
                  <a:pt x="1077" y="2346"/>
                </a:lnTo>
                <a:lnTo>
                  <a:pt x="1017" y="2495"/>
                </a:lnTo>
                <a:lnTo>
                  <a:pt x="972" y="2660"/>
                </a:lnTo>
                <a:lnTo>
                  <a:pt x="1" y="2660"/>
                </a:lnTo>
                <a:lnTo>
                  <a:pt x="1" y="3720"/>
                </a:lnTo>
                <a:lnTo>
                  <a:pt x="927" y="3720"/>
                </a:lnTo>
                <a:lnTo>
                  <a:pt x="987" y="3959"/>
                </a:lnTo>
                <a:lnTo>
                  <a:pt x="1062" y="4183"/>
                </a:lnTo>
                <a:lnTo>
                  <a:pt x="1166" y="4393"/>
                </a:lnTo>
                <a:lnTo>
                  <a:pt x="1286" y="4602"/>
                </a:lnTo>
                <a:lnTo>
                  <a:pt x="673" y="5214"/>
                </a:lnTo>
                <a:lnTo>
                  <a:pt x="1420" y="5961"/>
                </a:lnTo>
                <a:lnTo>
                  <a:pt x="2063" y="5319"/>
                </a:lnTo>
                <a:lnTo>
                  <a:pt x="2242" y="5423"/>
                </a:lnTo>
                <a:lnTo>
                  <a:pt x="2436" y="5498"/>
                </a:lnTo>
                <a:lnTo>
                  <a:pt x="2630" y="5573"/>
                </a:lnTo>
                <a:lnTo>
                  <a:pt x="2824" y="5618"/>
                </a:lnTo>
                <a:lnTo>
                  <a:pt x="2824" y="6544"/>
                </a:lnTo>
                <a:lnTo>
                  <a:pt x="3885" y="6544"/>
                </a:lnTo>
                <a:lnTo>
                  <a:pt x="3885" y="5573"/>
                </a:lnTo>
                <a:lnTo>
                  <a:pt x="4109" y="5513"/>
                </a:lnTo>
                <a:lnTo>
                  <a:pt x="4318" y="5423"/>
                </a:lnTo>
                <a:lnTo>
                  <a:pt x="4513" y="5304"/>
                </a:lnTo>
                <a:lnTo>
                  <a:pt x="4692" y="5184"/>
                </a:lnTo>
                <a:lnTo>
                  <a:pt x="5409" y="5887"/>
                </a:lnTo>
                <a:lnTo>
                  <a:pt x="6156" y="5140"/>
                </a:lnTo>
                <a:lnTo>
                  <a:pt x="5394" y="4378"/>
                </a:lnTo>
                <a:lnTo>
                  <a:pt x="5469" y="4213"/>
                </a:lnTo>
                <a:lnTo>
                  <a:pt x="5529" y="4064"/>
                </a:lnTo>
                <a:lnTo>
                  <a:pt x="5573" y="3885"/>
                </a:lnTo>
                <a:lnTo>
                  <a:pt x="5618" y="3720"/>
                </a:lnTo>
                <a:lnTo>
                  <a:pt x="6544" y="3720"/>
                </a:lnTo>
                <a:lnTo>
                  <a:pt x="6544" y="2660"/>
                </a:lnTo>
                <a:lnTo>
                  <a:pt x="5573" y="2660"/>
                </a:lnTo>
                <a:lnTo>
                  <a:pt x="5529" y="2495"/>
                </a:lnTo>
                <a:lnTo>
                  <a:pt x="5469" y="2346"/>
                </a:lnTo>
                <a:lnTo>
                  <a:pt x="5394" y="2197"/>
                </a:lnTo>
                <a:lnTo>
                  <a:pt x="5319" y="2062"/>
                </a:lnTo>
                <a:lnTo>
                  <a:pt x="6051" y="1345"/>
                </a:lnTo>
                <a:lnTo>
                  <a:pt x="5304" y="583"/>
                </a:lnTo>
                <a:lnTo>
                  <a:pt x="4587" y="1285"/>
                </a:lnTo>
                <a:lnTo>
                  <a:pt x="4438" y="1196"/>
                </a:lnTo>
                <a:lnTo>
                  <a:pt x="4259" y="1106"/>
                </a:lnTo>
                <a:lnTo>
                  <a:pt x="4079" y="1031"/>
                </a:lnTo>
                <a:lnTo>
                  <a:pt x="3885" y="971"/>
                </a:lnTo>
                <a:lnTo>
                  <a:pt x="388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1" name="Google Shape;1648;p33">
            <a:extLst>
              <a:ext uri="{FF2B5EF4-FFF2-40B4-BE49-F238E27FC236}">
                <a16:creationId xmlns:a16="http://schemas.microsoft.com/office/drawing/2014/main" id="{89681670-1CE5-2790-5DFE-2517FD3021A2}"/>
              </a:ext>
            </a:extLst>
          </p:cNvPr>
          <p:cNvSpPr/>
          <p:nvPr/>
        </p:nvSpPr>
        <p:spPr>
          <a:xfrm>
            <a:off x="6676250" y="1373849"/>
            <a:ext cx="14864" cy="406534"/>
          </a:xfrm>
          <a:custGeom>
            <a:avLst/>
            <a:gdLst/>
            <a:ahLst/>
            <a:cxnLst/>
            <a:rect l="l" t="t" r="r" b="b"/>
            <a:pathLst>
              <a:path w="449" h="13596" extrusionOk="0">
                <a:moveTo>
                  <a:pt x="180" y="0"/>
                </a:moveTo>
                <a:lnTo>
                  <a:pt x="135" y="15"/>
                </a:lnTo>
                <a:lnTo>
                  <a:pt x="60" y="60"/>
                </a:lnTo>
                <a:lnTo>
                  <a:pt x="16" y="135"/>
                </a:lnTo>
                <a:lnTo>
                  <a:pt x="1" y="180"/>
                </a:lnTo>
                <a:lnTo>
                  <a:pt x="1" y="224"/>
                </a:lnTo>
                <a:lnTo>
                  <a:pt x="1" y="13371"/>
                </a:lnTo>
                <a:lnTo>
                  <a:pt x="1" y="13416"/>
                </a:lnTo>
                <a:lnTo>
                  <a:pt x="16" y="13446"/>
                </a:lnTo>
                <a:lnTo>
                  <a:pt x="60" y="13521"/>
                </a:lnTo>
                <a:lnTo>
                  <a:pt x="135" y="13565"/>
                </a:lnTo>
                <a:lnTo>
                  <a:pt x="180" y="13580"/>
                </a:lnTo>
                <a:lnTo>
                  <a:pt x="225" y="13595"/>
                </a:lnTo>
                <a:lnTo>
                  <a:pt x="270" y="13580"/>
                </a:lnTo>
                <a:lnTo>
                  <a:pt x="314" y="13565"/>
                </a:lnTo>
                <a:lnTo>
                  <a:pt x="374" y="13521"/>
                </a:lnTo>
                <a:lnTo>
                  <a:pt x="434" y="13446"/>
                </a:lnTo>
                <a:lnTo>
                  <a:pt x="449" y="13416"/>
                </a:lnTo>
                <a:lnTo>
                  <a:pt x="449" y="13371"/>
                </a:lnTo>
                <a:lnTo>
                  <a:pt x="449" y="224"/>
                </a:lnTo>
                <a:lnTo>
                  <a:pt x="449" y="180"/>
                </a:lnTo>
                <a:lnTo>
                  <a:pt x="434" y="135"/>
                </a:lnTo>
                <a:lnTo>
                  <a:pt x="374" y="60"/>
                </a:lnTo>
                <a:lnTo>
                  <a:pt x="314" y="15"/>
                </a:lnTo>
                <a:lnTo>
                  <a:pt x="270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2" name="Google Shape;1649;p33">
            <a:extLst>
              <a:ext uri="{FF2B5EF4-FFF2-40B4-BE49-F238E27FC236}">
                <a16:creationId xmlns:a16="http://schemas.microsoft.com/office/drawing/2014/main" id="{38503B2E-2E5B-5CF1-5DD2-99AD25F7260D}"/>
              </a:ext>
            </a:extLst>
          </p:cNvPr>
          <p:cNvSpPr/>
          <p:nvPr/>
        </p:nvSpPr>
        <p:spPr>
          <a:xfrm>
            <a:off x="6652516" y="1600312"/>
            <a:ext cx="62334" cy="56334"/>
          </a:xfrm>
          <a:custGeom>
            <a:avLst/>
            <a:gdLst/>
            <a:ahLst/>
            <a:cxnLst/>
            <a:rect l="l" t="t" r="r" b="b"/>
            <a:pathLst>
              <a:path w="1883" h="1884" extrusionOk="0">
                <a:moveTo>
                  <a:pt x="942" y="1"/>
                </a:moveTo>
                <a:lnTo>
                  <a:pt x="837" y="16"/>
                </a:lnTo>
                <a:lnTo>
                  <a:pt x="748" y="31"/>
                </a:lnTo>
                <a:lnTo>
                  <a:pt x="658" y="45"/>
                </a:lnTo>
                <a:lnTo>
                  <a:pt x="568" y="75"/>
                </a:lnTo>
                <a:lnTo>
                  <a:pt x="419" y="165"/>
                </a:lnTo>
                <a:lnTo>
                  <a:pt x="270" y="285"/>
                </a:lnTo>
                <a:lnTo>
                  <a:pt x="165" y="419"/>
                </a:lnTo>
                <a:lnTo>
                  <a:pt x="75" y="583"/>
                </a:lnTo>
                <a:lnTo>
                  <a:pt x="45" y="658"/>
                </a:lnTo>
                <a:lnTo>
                  <a:pt x="16" y="748"/>
                </a:lnTo>
                <a:lnTo>
                  <a:pt x="1" y="852"/>
                </a:lnTo>
                <a:lnTo>
                  <a:pt x="1" y="942"/>
                </a:lnTo>
                <a:lnTo>
                  <a:pt x="1" y="1032"/>
                </a:lnTo>
                <a:lnTo>
                  <a:pt x="16" y="1136"/>
                </a:lnTo>
                <a:lnTo>
                  <a:pt x="45" y="1226"/>
                </a:lnTo>
                <a:lnTo>
                  <a:pt x="75" y="1300"/>
                </a:lnTo>
                <a:lnTo>
                  <a:pt x="165" y="1465"/>
                </a:lnTo>
                <a:lnTo>
                  <a:pt x="270" y="1599"/>
                </a:lnTo>
                <a:lnTo>
                  <a:pt x="419" y="1719"/>
                </a:lnTo>
                <a:lnTo>
                  <a:pt x="568" y="1808"/>
                </a:lnTo>
                <a:lnTo>
                  <a:pt x="658" y="1838"/>
                </a:lnTo>
                <a:lnTo>
                  <a:pt x="748" y="1868"/>
                </a:lnTo>
                <a:lnTo>
                  <a:pt x="837" y="1883"/>
                </a:lnTo>
                <a:lnTo>
                  <a:pt x="1031" y="1883"/>
                </a:lnTo>
                <a:lnTo>
                  <a:pt x="1121" y="1868"/>
                </a:lnTo>
                <a:lnTo>
                  <a:pt x="1226" y="1838"/>
                </a:lnTo>
                <a:lnTo>
                  <a:pt x="1300" y="1808"/>
                </a:lnTo>
                <a:lnTo>
                  <a:pt x="1465" y="1719"/>
                </a:lnTo>
                <a:lnTo>
                  <a:pt x="1599" y="1599"/>
                </a:lnTo>
                <a:lnTo>
                  <a:pt x="1719" y="1465"/>
                </a:lnTo>
                <a:lnTo>
                  <a:pt x="1808" y="1300"/>
                </a:lnTo>
                <a:lnTo>
                  <a:pt x="1838" y="1226"/>
                </a:lnTo>
                <a:lnTo>
                  <a:pt x="1853" y="1136"/>
                </a:lnTo>
                <a:lnTo>
                  <a:pt x="1868" y="1032"/>
                </a:lnTo>
                <a:lnTo>
                  <a:pt x="1883" y="942"/>
                </a:lnTo>
                <a:lnTo>
                  <a:pt x="1868" y="852"/>
                </a:lnTo>
                <a:lnTo>
                  <a:pt x="1853" y="748"/>
                </a:lnTo>
                <a:lnTo>
                  <a:pt x="1838" y="658"/>
                </a:lnTo>
                <a:lnTo>
                  <a:pt x="1808" y="583"/>
                </a:lnTo>
                <a:lnTo>
                  <a:pt x="1719" y="419"/>
                </a:lnTo>
                <a:lnTo>
                  <a:pt x="1599" y="285"/>
                </a:lnTo>
                <a:lnTo>
                  <a:pt x="1465" y="165"/>
                </a:lnTo>
                <a:lnTo>
                  <a:pt x="1300" y="75"/>
                </a:lnTo>
                <a:lnTo>
                  <a:pt x="1226" y="45"/>
                </a:lnTo>
                <a:lnTo>
                  <a:pt x="1121" y="31"/>
                </a:lnTo>
                <a:lnTo>
                  <a:pt x="1031" y="16"/>
                </a:lnTo>
                <a:lnTo>
                  <a:pt x="942" y="1"/>
                </a:lnTo>
                <a:close/>
              </a:path>
            </a:pathLst>
          </a:custGeom>
          <a:solidFill>
            <a:srgbClr val="E4EA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3" name="Google Shape;1650;p33">
            <a:extLst>
              <a:ext uri="{FF2B5EF4-FFF2-40B4-BE49-F238E27FC236}">
                <a16:creationId xmlns:a16="http://schemas.microsoft.com/office/drawing/2014/main" id="{86A0BAD3-879B-F365-EA64-14A8076BD5BB}"/>
              </a:ext>
            </a:extLst>
          </p:cNvPr>
          <p:cNvSpPr/>
          <p:nvPr/>
        </p:nvSpPr>
        <p:spPr>
          <a:xfrm>
            <a:off x="6495739" y="1176867"/>
            <a:ext cx="375894" cy="339077"/>
          </a:xfrm>
          <a:custGeom>
            <a:avLst/>
            <a:gdLst/>
            <a:ahLst/>
            <a:cxnLst/>
            <a:rect l="l" t="t" r="r" b="b"/>
            <a:pathLst>
              <a:path w="11355" h="11340" extrusionOk="0">
                <a:moveTo>
                  <a:pt x="5678" y="0"/>
                </a:moveTo>
                <a:lnTo>
                  <a:pt x="5379" y="15"/>
                </a:lnTo>
                <a:lnTo>
                  <a:pt x="5095" y="30"/>
                </a:lnTo>
                <a:lnTo>
                  <a:pt x="4811" y="60"/>
                </a:lnTo>
                <a:lnTo>
                  <a:pt x="4527" y="120"/>
                </a:lnTo>
                <a:lnTo>
                  <a:pt x="4259" y="179"/>
                </a:lnTo>
                <a:lnTo>
                  <a:pt x="3990" y="254"/>
                </a:lnTo>
                <a:lnTo>
                  <a:pt x="3721" y="344"/>
                </a:lnTo>
                <a:lnTo>
                  <a:pt x="3467" y="448"/>
                </a:lnTo>
                <a:lnTo>
                  <a:pt x="3213" y="568"/>
                </a:lnTo>
                <a:lnTo>
                  <a:pt x="2974" y="687"/>
                </a:lnTo>
                <a:lnTo>
                  <a:pt x="2735" y="822"/>
                </a:lnTo>
                <a:lnTo>
                  <a:pt x="2511" y="971"/>
                </a:lnTo>
                <a:lnTo>
                  <a:pt x="2287" y="1135"/>
                </a:lnTo>
                <a:lnTo>
                  <a:pt x="2062" y="1300"/>
                </a:lnTo>
                <a:lnTo>
                  <a:pt x="1868" y="1479"/>
                </a:lnTo>
                <a:lnTo>
                  <a:pt x="1659" y="1658"/>
                </a:lnTo>
                <a:lnTo>
                  <a:pt x="1480" y="1853"/>
                </a:lnTo>
                <a:lnTo>
                  <a:pt x="1301" y="2062"/>
                </a:lnTo>
                <a:lnTo>
                  <a:pt x="1136" y="2286"/>
                </a:lnTo>
                <a:lnTo>
                  <a:pt x="972" y="2495"/>
                </a:lnTo>
                <a:lnTo>
                  <a:pt x="822" y="2734"/>
                </a:lnTo>
                <a:lnTo>
                  <a:pt x="688" y="2973"/>
                </a:lnTo>
                <a:lnTo>
                  <a:pt x="568" y="3212"/>
                </a:lnTo>
                <a:lnTo>
                  <a:pt x="449" y="3466"/>
                </a:lnTo>
                <a:lnTo>
                  <a:pt x="344" y="3720"/>
                </a:lnTo>
                <a:lnTo>
                  <a:pt x="255" y="3989"/>
                </a:lnTo>
                <a:lnTo>
                  <a:pt x="180" y="4258"/>
                </a:lnTo>
                <a:lnTo>
                  <a:pt x="120" y="4527"/>
                </a:lnTo>
                <a:lnTo>
                  <a:pt x="75" y="4811"/>
                </a:lnTo>
                <a:lnTo>
                  <a:pt x="31" y="5094"/>
                </a:lnTo>
                <a:lnTo>
                  <a:pt x="16" y="5378"/>
                </a:lnTo>
                <a:lnTo>
                  <a:pt x="1" y="5677"/>
                </a:lnTo>
                <a:lnTo>
                  <a:pt x="16" y="5961"/>
                </a:lnTo>
                <a:lnTo>
                  <a:pt x="31" y="6260"/>
                </a:lnTo>
                <a:lnTo>
                  <a:pt x="75" y="6544"/>
                </a:lnTo>
                <a:lnTo>
                  <a:pt x="120" y="6812"/>
                </a:lnTo>
                <a:lnTo>
                  <a:pt x="180" y="7096"/>
                </a:lnTo>
                <a:lnTo>
                  <a:pt x="255" y="7365"/>
                </a:lnTo>
                <a:lnTo>
                  <a:pt x="344" y="7619"/>
                </a:lnTo>
                <a:lnTo>
                  <a:pt x="449" y="7888"/>
                </a:lnTo>
                <a:lnTo>
                  <a:pt x="568" y="8127"/>
                </a:lnTo>
                <a:lnTo>
                  <a:pt x="688" y="8381"/>
                </a:lnTo>
                <a:lnTo>
                  <a:pt x="822" y="8620"/>
                </a:lnTo>
                <a:lnTo>
                  <a:pt x="972" y="8844"/>
                </a:lnTo>
                <a:lnTo>
                  <a:pt x="1136" y="9068"/>
                </a:lnTo>
                <a:lnTo>
                  <a:pt x="1301" y="9277"/>
                </a:lnTo>
                <a:lnTo>
                  <a:pt x="1480" y="9487"/>
                </a:lnTo>
                <a:lnTo>
                  <a:pt x="1659" y="9681"/>
                </a:lnTo>
                <a:lnTo>
                  <a:pt x="1868" y="9875"/>
                </a:lnTo>
                <a:lnTo>
                  <a:pt x="2062" y="10054"/>
                </a:lnTo>
                <a:lnTo>
                  <a:pt x="2287" y="10219"/>
                </a:lnTo>
                <a:lnTo>
                  <a:pt x="2511" y="10383"/>
                </a:lnTo>
                <a:lnTo>
                  <a:pt x="2735" y="10517"/>
                </a:lnTo>
                <a:lnTo>
                  <a:pt x="2974" y="10667"/>
                </a:lnTo>
                <a:lnTo>
                  <a:pt x="3213" y="10786"/>
                </a:lnTo>
                <a:lnTo>
                  <a:pt x="3467" y="10906"/>
                </a:lnTo>
                <a:lnTo>
                  <a:pt x="3721" y="10995"/>
                </a:lnTo>
                <a:lnTo>
                  <a:pt x="3990" y="11085"/>
                </a:lnTo>
                <a:lnTo>
                  <a:pt x="4259" y="11160"/>
                </a:lnTo>
                <a:lnTo>
                  <a:pt x="4527" y="11235"/>
                </a:lnTo>
                <a:lnTo>
                  <a:pt x="4811" y="11279"/>
                </a:lnTo>
                <a:lnTo>
                  <a:pt x="5095" y="11309"/>
                </a:lnTo>
                <a:lnTo>
                  <a:pt x="5379" y="11339"/>
                </a:lnTo>
                <a:lnTo>
                  <a:pt x="5962" y="11339"/>
                </a:lnTo>
                <a:lnTo>
                  <a:pt x="6260" y="11309"/>
                </a:lnTo>
                <a:lnTo>
                  <a:pt x="6544" y="11279"/>
                </a:lnTo>
                <a:lnTo>
                  <a:pt x="6813" y="11235"/>
                </a:lnTo>
                <a:lnTo>
                  <a:pt x="7097" y="11160"/>
                </a:lnTo>
                <a:lnTo>
                  <a:pt x="7366" y="11085"/>
                </a:lnTo>
                <a:lnTo>
                  <a:pt x="7620" y="10995"/>
                </a:lnTo>
                <a:lnTo>
                  <a:pt x="7889" y="10906"/>
                </a:lnTo>
                <a:lnTo>
                  <a:pt x="8128" y="10786"/>
                </a:lnTo>
                <a:lnTo>
                  <a:pt x="8382" y="10667"/>
                </a:lnTo>
                <a:lnTo>
                  <a:pt x="8621" y="10517"/>
                </a:lnTo>
                <a:lnTo>
                  <a:pt x="8845" y="10383"/>
                </a:lnTo>
                <a:lnTo>
                  <a:pt x="9069" y="10219"/>
                </a:lnTo>
                <a:lnTo>
                  <a:pt x="9278" y="10054"/>
                </a:lnTo>
                <a:lnTo>
                  <a:pt x="9487" y="9875"/>
                </a:lnTo>
                <a:lnTo>
                  <a:pt x="9682" y="9681"/>
                </a:lnTo>
                <a:lnTo>
                  <a:pt x="9876" y="9487"/>
                </a:lnTo>
                <a:lnTo>
                  <a:pt x="10055" y="9277"/>
                </a:lnTo>
                <a:lnTo>
                  <a:pt x="10219" y="9068"/>
                </a:lnTo>
                <a:lnTo>
                  <a:pt x="10384" y="8844"/>
                </a:lnTo>
                <a:lnTo>
                  <a:pt x="10533" y="8620"/>
                </a:lnTo>
                <a:lnTo>
                  <a:pt x="10668" y="8381"/>
                </a:lnTo>
                <a:lnTo>
                  <a:pt x="10787" y="8127"/>
                </a:lnTo>
                <a:lnTo>
                  <a:pt x="10907" y="7888"/>
                </a:lnTo>
                <a:lnTo>
                  <a:pt x="10996" y="7619"/>
                </a:lnTo>
                <a:lnTo>
                  <a:pt x="11086" y="7365"/>
                </a:lnTo>
                <a:lnTo>
                  <a:pt x="11176" y="7096"/>
                </a:lnTo>
                <a:lnTo>
                  <a:pt x="11235" y="6812"/>
                </a:lnTo>
                <a:lnTo>
                  <a:pt x="11280" y="6544"/>
                </a:lnTo>
                <a:lnTo>
                  <a:pt x="11325" y="6260"/>
                </a:lnTo>
                <a:lnTo>
                  <a:pt x="11340" y="5961"/>
                </a:lnTo>
                <a:lnTo>
                  <a:pt x="11355" y="5677"/>
                </a:lnTo>
                <a:lnTo>
                  <a:pt x="11340" y="5378"/>
                </a:lnTo>
                <a:lnTo>
                  <a:pt x="11325" y="5094"/>
                </a:lnTo>
                <a:lnTo>
                  <a:pt x="11280" y="4811"/>
                </a:lnTo>
                <a:lnTo>
                  <a:pt x="11235" y="4527"/>
                </a:lnTo>
                <a:lnTo>
                  <a:pt x="11176" y="4258"/>
                </a:lnTo>
                <a:lnTo>
                  <a:pt x="11086" y="3989"/>
                </a:lnTo>
                <a:lnTo>
                  <a:pt x="10996" y="3720"/>
                </a:lnTo>
                <a:lnTo>
                  <a:pt x="10907" y="3466"/>
                </a:lnTo>
                <a:lnTo>
                  <a:pt x="10787" y="3212"/>
                </a:lnTo>
                <a:lnTo>
                  <a:pt x="10668" y="2973"/>
                </a:lnTo>
                <a:lnTo>
                  <a:pt x="10533" y="2734"/>
                </a:lnTo>
                <a:lnTo>
                  <a:pt x="10384" y="2495"/>
                </a:lnTo>
                <a:lnTo>
                  <a:pt x="10219" y="2286"/>
                </a:lnTo>
                <a:lnTo>
                  <a:pt x="10055" y="2062"/>
                </a:lnTo>
                <a:lnTo>
                  <a:pt x="9876" y="1853"/>
                </a:lnTo>
                <a:lnTo>
                  <a:pt x="9682" y="1658"/>
                </a:lnTo>
                <a:lnTo>
                  <a:pt x="9487" y="1479"/>
                </a:lnTo>
                <a:lnTo>
                  <a:pt x="9278" y="1300"/>
                </a:lnTo>
                <a:lnTo>
                  <a:pt x="9069" y="1135"/>
                </a:lnTo>
                <a:lnTo>
                  <a:pt x="8845" y="971"/>
                </a:lnTo>
                <a:lnTo>
                  <a:pt x="8621" y="822"/>
                </a:lnTo>
                <a:lnTo>
                  <a:pt x="8382" y="687"/>
                </a:lnTo>
                <a:lnTo>
                  <a:pt x="8128" y="568"/>
                </a:lnTo>
                <a:lnTo>
                  <a:pt x="7889" y="448"/>
                </a:lnTo>
                <a:lnTo>
                  <a:pt x="7620" y="344"/>
                </a:lnTo>
                <a:lnTo>
                  <a:pt x="7366" y="254"/>
                </a:lnTo>
                <a:lnTo>
                  <a:pt x="7097" y="179"/>
                </a:lnTo>
                <a:lnTo>
                  <a:pt x="6813" y="120"/>
                </a:lnTo>
                <a:lnTo>
                  <a:pt x="6544" y="60"/>
                </a:lnTo>
                <a:lnTo>
                  <a:pt x="6260" y="30"/>
                </a:lnTo>
                <a:lnTo>
                  <a:pt x="5962" y="15"/>
                </a:lnTo>
                <a:lnTo>
                  <a:pt x="5678" y="0"/>
                </a:lnTo>
                <a:close/>
              </a:path>
            </a:pathLst>
          </a:custGeom>
          <a:solidFill>
            <a:srgbClr val="E4EA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4" name="Google Shape;1651;p33">
            <a:extLst>
              <a:ext uri="{FF2B5EF4-FFF2-40B4-BE49-F238E27FC236}">
                <a16:creationId xmlns:a16="http://schemas.microsoft.com/office/drawing/2014/main" id="{3673760F-AA7F-DD64-0BAD-F20ACC420DC0}"/>
              </a:ext>
            </a:extLst>
          </p:cNvPr>
          <p:cNvSpPr/>
          <p:nvPr/>
        </p:nvSpPr>
        <p:spPr>
          <a:xfrm>
            <a:off x="6578332" y="1246982"/>
            <a:ext cx="214679" cy="193908"/>
          </a:xfrm>
          <a:custGeom>
            <a:avLst/>
            <a:gdLst/>
            <a:ahLst/>
            <a:cxnLst/>
            <a:rect l="l" t="t" r="r" b="b"/>
            <a:pathLst>
              <a:path w="6485" h="6485" extrusionOk="0">
                <a:moveTo>
                  <a:pt x="2585" y="329"/>
                </a:moveTo>
                <a:lnTo>
                  <a:pt x="2361" y="583"/>
                </a:lnTo>
                <a:lnTo>
                  <a:pt x="2167" y="852"/>
                </a:lnTo>
                <a:lnTo>
                  <a:pt x="2047" y="1031"/>
                </a:lnTo>
                <a:lnTo>
                  <a:pt x="1928" y="1240"/>
                </a:lnTo>
                <a:lnTo>
                  <a:pt x="1823" y="1435"/>
                </a:lnTo>
                <a:lnTo>
                  <a:pt x="1734" y="1644"/>
                </a:lnTo>
                <a:lnTo>
                  <a:pt x="733" y="1644"/>
                </a:lnTo>
                <a:lnTo>
                  <a:pt x="897" y="1405"/>
                </a:lnTo>
                <a:lnTo>
                  <a:pt x="1091" y="1181"/>
                </a:lnTo>
                <a:lnTo>
                  <a:pt x="1300" y="987"/>
                </a:lnTo>
                <a:lnTo>
                  <a:pt x="1525" y="807"/>
                </a:lnTo>
                <a:lnTo>
                  <a:pt x="1778" y="643"/>
                </a:lnTo>
                <a:lnTo>
                  <a:pt x="2032" y="523"/>
                </a:lnTo>
                <a:lnTo>
                  <a:pt x="2301" y="419"/>
                </a:lnTo>
                <a:lnTo>
                  <a:pt x="2585" y="329"/>
                </a:lnTo>
                <a:close/>
                <a:moveTo>
                  <a:pt x="3123" y="269"/>
                </a:moveTo>
                <a:lnTo>
                  <a:pt x="3123" y="1644"/>
                </a:lnTo>
                <a:lnTo>
                  <a:pt x="2018" y="1644"/>
                </a:lnTo>
                <a:lnTo>
                  <a:pt x="2182" y="1315"/>
                </a:lnTo>
                <a:lnTo>
                  <a:pt x="2376" y="1001"/>
                </a:lnTo>
                <a:lnTo>
                  <a:pt x="2585" y="733"/>
                </a:lnTo>
                <a:lnTo>
                  <a:pt x="2765" y="523"/>
                </a:lnTo>
                <a:lnTo>
                  <a:pt x="2929" y="374"/>
                </a:lnTo>
                <a:lnTo>
                  <a:pt x="3033" y="269"/>
                </a:lnTo>
                <a:close/>
                <a:moveTo>
                  <a:pt x="3497" y="269"/>
                </a:moveTo>
                <a:lnTo>
                  <a:pt x="3676" y="434"/>
                </a:lnTo>
                <a:lnTo>
                  <a:pt x="3795" y="568"/>
                </a:lnTo>
                <a:lnTo>
                  <a:pt x="3930" y="718"/>
                </a:lnTo>
                <a:lnTo>
                  <a:pt x="4079" y="912"/>
                </a:lnTo>
                <a:lnTo>
                  <a:pt x="4229" y="1121"/>
                </a:lnTo>
                <a:lnTo>
                  <a:pt x="4378" y="1375"/>
                </a:lnTo>
                <a:lnTo>
                  <a:pt x="4512" y="1644"/>
                </a:lnTo>
                <a:lnTo>
                  <a:pt x="3377" y="1644"/>
                </a:lnTo>
                <a:lnTo>
                  <a:pt x="3377" y="269"/>
                </a:lnTo>
                <a:close/>
                <a:moveTo>
                  <a:pt x="3945" y="344"/>
                </a:moveTo>
                <a:lnTo>
                  <a:pt x="4229" y="419"/>
                </a:lnTo>
                <a:lnTo>
                  <a:pt x="4483" y="523"/>
                </a:lnTo>
                <a:lnTo>
                  <a:pt x="4737" y="658"/>
                </a:lnTo>
                <a:lnTo>
                  <a:pt x="4976" y="822"/>
                </a:lnTo>
                <a:lnTo>
                  <a:pt x="5200" y="987"/>
                </a:lnTo>
                <a:lnTo>
                  <a:pt x="5409" y="1196"/>
                </a:lnTo>
                <a:lnTo>
                  <a:pt x="5603" y="1405"/>
                </a:lnTo>
                <a:lnTo>
                  <a:pt x="5767" y="1644"/>
                </a:lnTo>
                <a:lnTo>
                  <a:pt x="4796" y="1644"/>
                </a:lnTo>
                <a:lnTo>
                  <a:pt x="4707" y="1435"/>
                </a:lnTo>
                <a:lnTo>
                  <a:pt x="4602" y="1240"/>
                </a:lnTo>
                <a:lnTo>
                  <a:pt x="4483" y="1031"/>
                </a:lnTo>
                <a:lnTo>
                  <a:pt x="4363" y="852"/>
                </a:lnTo>
                <a:lnTo>
                  <a:pt x="4154" y="583"/>
                </a:lnTo>
                <a:lnTo>
                  <a:pt x="3945" y="344"/>
                </a:lnTo>
                <a:close/>
                <a:moveTo>
                  <a:pt x="1629" y="1913"/>
                </a:moveTo>
                <a:lnTo>
                  <a:pt x="1554" y="2182"/>
                </a:lnTo>
                <a:lnTo>
                  <a:pt x="1480" y="2466"/>
                </a:lnTo>
                <a:lnTo>
                  <a:pt x="1450" y="2749"/>
                </a:lnTo>
                <a:lnTo>
                  <a:pt x="1420" y="3048"/>
                </a:lnTo>
                <a:lnTo>
                  <a:pt x="270" y="3048"/>
                </a:lnTo>
                <a:lnTo>
                  <a:pt x="314" y="2749"/>
                </a:lnTo>
                <a:lnTo>
                  <a:pt x="374" y="2451"/>
                </a:lnTo>
                <a:lnTo>
                  <a:pt x="464" y="2182"/>
                </a:lnTo>
                <a:lnTo>
                  <a:pt x="583" y="1913"/>
                </a:lnTo>
                <a:close/>
                <a:moveTo>
                  <a:pt x="3123" y="1913"/>
                </a:moveTo>
                <a:lnTo>
                  <a:pt x="3123" y="3048"/>
                </a:lnTo>
                <a:lnTo>
                  <a:pt x="1689" y="3048"/>
                </a:lnTo>
                <a:lnTo>
                  <a:pt x="1704" y="2749"/>
                </a:lnTo>
                <a:lnTo>
                  <a:pt x="1749" y="2466"/>
                </a:lnTo>
                <a:lnTo>
                  <a:pt x="1823" y="2182"/>
                </a:lnTo>
                <a:lnTo>
                  <a:pt x="1913" y="1913"/>
                </a:lnTo>
                <a:close/>
                <a:moveTo>
                  <a:pt x="4617" y="1913"/>
                </a:moveTo>
                <a:lnTo>
                  <a:pt x="4707" y="2182"/>
                </a:lnTo>
                <a:lnTo>
                  <a:pt x="4781" y="2466"/>
                </a:lnTo>
                <a:lnTo>
                  <a:pt x="4826" y="2749"/>
                </a:lnTo>
                <a:lnTo>
                  <a:pt x="4841" y="3048"/>
                </a:lnTo>
                <a:lnTo>
                  <a:pt x="3377" y="3048"/>
                </a:lnTo>
                <a:lnTo>
                  <a:pt x="3377" y="1913"/>
                </a:lnTo>
                <a:close/>
                <a:moveTo>
                  <a:pt x="5917" y="1913"/>
                </a:moveTo>
                <a:lnTo>
                  <a:pt x="6036" y="2182"/>
                </a:lnTo>
                <a:lnTo>
                  <a:pt x="6126" y="2451"/>
                </a:lnTo>
                <a:lnTo>
                  <a:pt x="6186" y="2749"/>
                </a:lnTo>
                <a:lnTo>
                  <a:pt x="6216" y="3048"/>
                </a:lnTo>
                <a:lnTo>
                  <a:pt x="5110" y="3048"/>
                </a:lnTo>
                <a:lnTo>
                  <a:pt x="5080" y="2749"/>
                </a:lnTo>
                <a:lnTo>
                  <a:pt x="5035" y="2466"/>
                </a:lnTo>
                <a:lnTo>
                  <a:pt x="4976" y="2182"/>
                </a:lnTo>
                <a:lnTo>
                  <a:pt x="4901" y="1913"/>
                </a:lnTo>
                <a:close/>
                <a:moveTo>
                  <a:pt x="1420" y="3302"/>
                </a:moveTo>
                <a:lnTo>
                  <a:pt x="1435" y="3601"/>
                </a:lnTo>
                <a:lnTo>
                  <a:pt x="1465" y="3885"/>
                </a:lnTo>
                <a:lnTo>
                  <a:pt x="1525" y="4169"/>
                </a:lnTo>
                <a:lnTo>
                  <a:pt x="1584" y="4438"/>
                </a:lnTo>
                <a:lnTo>
                  <a:pt x="524" y="4438"/>
                </a:lnTo>
                <a:lnTo>
                  <a:pt x="419" y="4169"/>
                </a:lnTo>
                <a:lnTo>
                  <a:pt x="329" y="3885"/>
                </a:lnTo>
                <a:lnTo>
                  <a:pt x="285" y="3601"/>
                </a:lnTo>
                <a:lnTo>
                  <a:pt x="270" y="3302"/>
                </a:lnTo>
                <a:close/>
                <a:moveTo>
                  <a:pt x="3123" y="3302"/>
                </a:moveTo>
                <a:lnTo>
                  <a:pt x="3123" y="4438"/>
                </a:lnTo>
                <a:lnTo>
                  <a:pt x="1853" y="4438"/>
                </a:lnTo>
                <a:lnTo>
                  <a:pt x="1778" y="4169"/>
                </a:lnTo>
                <a:lnTo>
                  <a:pt x="1734" y="3885"/>
                </a:lnTo>
                <a:lnTo>
                  <a:pt x="1704" y="3601"/>
                </a:lnTo>
                <a:lnTo>
                  <a:pt x="1689" y="3302"/>
                </a:lnTo>
                <a:close/>
                <a:moveTo>
                  <a:pt x="4841" y="3302"/>
                </a:moveTo>
                <a:lnTo>
                  <a:pt x="4826" y="3601"/>
                </a:lnTo>
                <a:lnTo>
                  <a:pt x="4796" y="3885"/>
                </a:lnTo>
                <a:lnTo>
                  <a:pt x="4737" y="4169"/>
                </a:lnTo>
                <a:lnTo>
                  <a:pt x="4677" y="4438"/>
                </a:lnTo>
                <a:lnTo>
                  <a:pt x="3377" y="4438"/>
                </a:lnTo>
                <a:lnTo>
                  <a:pt x="3377" y="3302"/>
                </a:lnTo>
                <a:close/>
                <a:moveTo>
                  <a:pt x="6230" y="3302"/>
                </a:moveTo>
                <a:lnTo>
                  <a:pt x="6201" y="3601"/>
                </a:lnTo>
                <a:lnTo>
                  <a:pt x="6156" y="3885"/>
                </a:lnTo>
                <a:lnTo>
                  <a:pt x="6081" y="4169"/>
                </a:lnTo>
                <a:lnTo>
                  <a:pt x="5977" y="4438"/>
                </a:lnTo>
                <a:lnTo>
                  <a:pt x="4946" y="4438"/>
                </a:lnTo>
                <a:lnTo>
                  <a:pt x="5005" y="4169"/>
                </a:lnTo>
                <a:lnTo>
                  <a:pt x="5050" y="3885"/>
                </a:lnTo>
                <a:lnTo>
                  <a:pt x="5095" y="3601"/>
                </a:lnTo>
                <a:lnTo>
                  <a:pt x="5110" y="3302"/>
                </a:lnTo>
                <a:close/>
                <a:moveTo>
                  <a:pt x="5842" y="4692"/>
                </a:moveTo>
                <a:lnTo>
                  <a:pt x="5678" y="4960"/>
                </a:lnTo>
                <a:lnTo>
                  <a:pt x="5484" y="5214"/>
                </a:lnTo>
                <a:lnTo>
                  <a:pt x="5274" y="5438"/>
                </a:lnTo>
                <a:lnTo>
                  <a:pt x="5035" y="5633"/>
                </a:lnTo>
                <a:lnTo>
                  <a:pt x="4766" y="5797"/>
                </a:lnTo>
                <a:lnTo>
                  <a:pt x="4497" y="5946"/>
                </a:lnTo>
                <a:lnTo>
                  <a:pt x="4214" y="6066"/>
                </a:lnTo>
                <a:lnTo>
                  <a:pt x="3900" y="6156"/>
                </a:lnTo>
                <a:lnTo>
                  <a:pt x="3900" y="6156"/>
                </a:lnTo>
                <a:lnTo>
                  <a:pt x="4109" y="5946"/>
                </a:lnTo>
                <a:lnTo>
                  <a:pt x="4303" y="5737"/>
                </a:lnTo>
                <a:lnTo>
                  <a:pt x="4468" y="5498"/>
                </a:lnTo>
                <a:lnTo>
                  <a:pt x="4617" y="5244"/>
                </a:lnTo>
                <a:lnTo>
                  <a:pt x="4751" y="4975"/>
                </a:lnTo>
                <a:lnTo>
                  <a:pt x="4856" y="4692"/>
                </a:lnTo>
                <a:close/>
                <a:moveTo>
                  <a:pt x="1659" y="4692"/>
                </a:moveTo>
                <a:lnTo>
                  <a:pt x="1778" y="4975"/>
                </a:lnTo>
                <a:lnTo>
                  <a:pt x="1913" y="5244"/>
                </a:lnTo>
                <a:lnTo>
                  <a:pt x="2062" y="5498"/>
                </a:lnTo>
                <a:lnTo>
                  <a:pt x="2227" y="5737"/>
                </a:lnTo>
                <a:lnTo>
                  <a:pt x="2421" y="5961"/>
                </a:lnTo>
                <a:lnTo>
                  <a:pt x="2630" y="6156"/>
                </a:lnTo>
                <a:lnTo>
                  <a:pt x="2316" y="6081"/>
                </a:lnTo>
                <a:lnTo>
                  <a:pt x="2032" y="5961"/>
                </a:lnTo>
                <a:lnTo>
                  <a:pt x="1749" y="5812"/>
                </a:lnTo>
                <a:lnTo>
                  <a:pt x="1480" y="5648"/>
                </a:lnTo>
                <a:lnTo>
                  <a:pt x="1241" y="5438"/>
                </a:lnTo>
                <a:lnTo>
                  <a:pt x="1017" y="5214"/>
                </a:lnTo>
                <a:lnTo>
                  <a:pt x="822" y="4975"/>
                </a:lnTo>
                <a:lnTo>
                  <a:pt x="643" y="4692"/>
                </a:lnTo>
                <a:close/>
                <a:moveTo>
                  <a:pt x="3123" y="4692"/>
                </a:moveTo>
                <a:lnTo>
                  <a:pt x="3123" y="6200"/>
                </a:lnTo>
                <a:lnTo>
                  <a:pt x="3018" y="6141"/>
                </a:lnTo>
                <a:lnTo>
                  <a:pt x="2899" y="6051"/>
                </a:lnTo>
                <a:lnTo>
                  <a:pt x="2750" y="5917"/>
                </a:lnTo>
                <a:lnTo>
                  <a:pt x="2585" y="5752"/>
                </a:lnTo>
                <a:lnTo>
                  <a:pt x="2421" y="5558"/>
                </a:lnTo>
                <a:lnTo>
                  <a:pt x="2257" y="5304"/>
                </a:lnTo>
                <a:lnTo>
                  <a:pt x="2092" y="5020"/>
                </a:lnTo>
                <a:lnTo>
                  <a:pt x="2018" y="4871"/>
                </a:lnTo>
                <a:lnTo>
                  <a:pt x="1943" y="4692"/>
                </a:lnTo>
                <a:close/>
                <a:moveTo>
                  <a:pt x="4587" y="4692"/>
                </a:moveTo>
                <a:lnTo>
                  <a:pt x="4483" y="4931"/>
                </a:lnTo>
                <a:lnTo>
                  <a:pt x="4363" y="5155"/>
                </a:lnTo>
                <a:lnTo>
                  <a:pt x="4244" y="5364"/>
                </a:lnTo>
                <a:lnTo>
                  <a:pt x="4094" y="5558"/>
                </a:lnTo>
                <a:lnTo>
                  <a:pt x="3975" y="5707"/>
                </a:lnTo>
                <a:lnTo>
                  <a:pt x="3870" y="5827"/>
                </a:lnTo>
                <a:lnTo>
                  <a:pt x="3661" y="6021"/>
                </a:lnTo>
                <a:lnTo>
                  <a:pt x="3482" y="6141"/>
                </a:lnTo>
                <a:lnTo>
                  <a:pt x="3377" y="6215"/>
                </a:lnTo>
                <a:lnTo>
                  <a:pt x="3377" y="4692"/>
                </a:lnTo>
                <a:close/>
                <a:moveTo>
                  <a:pt x="3243" y="1"/>
                </a:moveTo>
                <a:lnTo>
                  <a:pt x="2914" y="15"/>
                </a:lnTo>
                <a:lnTo>
                  <a:pt x="2600" y="60"/>
                </a:lnTo>
                <a:lnTo>
                  <a:pt x="2286" y="150"/>
                </a:lnTo>
                <a:lnTo>
                  <a:pt x="1988" y="254"/>
                </a:lnTo>
                <a:lnTo>
                  <a:pt x="1704" y="389"/>
                </a:lnTo>
                <a:lnTo>
                  <a:pt x="1435" y="553"/>
                </a:lnTo>
                <a:lnTo>
                  <a:pt x="1181" y="747"/>
                </a:lnTo>
                <a:lnTo>
                  <a:pt x="957" y="957"/>
                </a:lnTo>
                <a:lnTo>
                  <a:pt x="748" y="1181"/>
                </a:lnTo>
                <a:lnTo>
                  <a:pt x="553" y="1435"/>
                </a:lnTo>
                <a:lnTo>
                  <a:pt x="404" y="1704"/>
                </a:lnTo>
                <a:lnTo>
                  <a:pt x="255" y="1987"/>
                </a:lnTo>
                <a:lnTo>
                  <a:pt x="150" y="2271"/>
                </a:lnTo>
                <a:lnTo>
                  <a:pt x="75" y="2585"/>
                </a:lnTo>
                <a:lnTo>
                  <a:pt x="16" y="2914"/>
                </a:lnTo>
                <a:lnTo>
                  <a:pt x="1" y="3242"/>
                </a:lnTo>
                <a:lnTo>
                  <a:pt x="16" y="3571"/>
                </a:lnTo>
                <a:lnTo>
                  <a:pt x="75" y="3900"/>
                </a:lnTo>
                <a:lnTo>
                  <a:pt x="150" y="4199"/>
                </a:lnTo>
                <a:lnTo>
                  <a:pt x="255" y="4497"/>
                </a:lnTo>
                <a:lnTo>
                  <a:pt x="404" y="4781"/>
                </a:lnTo>
                <a:lnTo>
                  <a:pt x="553" y="5050"/>
                </a:lnTo>
                <a:lnTo>
                  <a:pt x="748" y="5304"/>
                </a:lnTo>
                <a:lnTo>
                  <a:pt x="957" y="5528"/>
                </a:lnTo>
                <a:lnTo>
                  <a:pt x="1181" y="5737"/>
                </a:lnTo>
                <a:lnTo>
                  <a:pt x="1435" y="5931"/>
                </a:lnTo>
                <a:lnTo>
                  <a:pt x="1704" y="6096"/>
                </a:lnTo>
                <a:lnTo>
                  <a:pt x="1988" y="6230"/>
                </a:lnTo>
                <a:lnTo>
                  <a:pt x="2286" y="6335"/>
                </a:lnTo>
                <a:lnTo>
                  <a:pt x="2600" y="6410"/>
                </a:lnTo>
                <a:lnTo>
                  <a:pt x="2914" y="6469"/>
                </a:lnTo>
                <a:lnTo>
                  <a:pt x="3243" y="6484"/>
                </a:lnTo>
                <a:lnTo>
                  <a:pt x="3571" y="6469"/>
                </a:lnTo>
                <a:lnTo>
                  <a:pt x="3900" y="6410"/>
                </a:lnTo>
                <a:lnTo>
                  <a:pt x="4214" y="6335"/>
                </a:lnTo>
                <a:lnTo>
                  <a:pt x="4512" y="6230"/>
                </a:lnTo>
                <a:lnTo>
                  <a:pt x="4796" y="6096"/>
                </a:lnTo>
                <a:lnTo>
                  <a:pt x="5065" y="5931"/>
                </a:lnTo>
                <a:lnTo>
                  <a:pt x="5304" y="5737"/>
                </a:lnTo>
                <a:lnTo>
                  <a:pt x="5543" y="5528"/>
                </a:lnTo>
                <a:lnTo>
                  <a:pt x="5752" y="5304"/>
                </a:lnTo>
                <a:lnTo>
                  <a:pt x="5932" y="5050"/>
                </a:lnTo>
                <a:lnTo>
                  <a:pt x="6096" y="4781"/>
                </a:lnTo>
                <a:lnTo>
                  <a:pt x="6230" y="4497"/>
                </a:lnTo>
                <a:lnTo>
                  <a:pt x="6350" y="4199"/>
                </a:lnTo>
                <a:lnTo>
                  <a:pt x="6425" y="3900"/>
                </a:lnTo>
                <a:lnTo>
                  <a:pt x="6470" y="3571"/>
                </a:lnTo>
                <a:lnTo>
                  <a:pt x="6484" y="3242"/>
                </a:lnTo>
                <a:lnTo>
                  <a:pt x="6470" y="2914"/>
                </a:lnTo>
                <a:lnTo>
                  <a:pt x="6425" y="2585"/>
                </a:lnTo>
                <a:lnTo>
                  <a:pt x="6350" y="2271"/>
                </a:lnTo>
                <a:lnTo>
                  <a:pt x="6230" y="1987"/>
                </a:lnTo>
                <a:lnTo>
                  <a:pt x="6096" y="1704"/>
                </a:lnTo>
                <a:lnTo>
                  <a:pt x="5932" y="1435"/>
                </a:lnTo>
                <a:lnTo>
                  <a:pt x="5752" y="1181"/>
                </a:lnTo>
                <a:lnTo>
                  <a:pt x="5543" y="957"/>
                </a:lnTo>
                <a:lnTo>
                  <a:pt x="5304" y="747"/>
                </a:lnTo>
                <a:lnTo>
                  <a:pt x="5065" y="553"/>
                </a:lnTo>
                <a:lnTo>
                  <a:pt x="4796" y="389"/>
                </a:lnTo>
                <a:lnTo>
                  <a:pt x="4512" y="254"/>
                </a:lnTo>
                <a:lnTo>
                  <a:pt x="4214" y="150"/>
                </a:lnTo>
                <a:lnTo>
                  <a:pt x="3900" y="60"/>
                </a:lnTo>
                <a:lnTo>
                  <a:pt x="3571" y="15"/>
                </a:lnTo>
                <a:lnTo>
                  <a:pt x="32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4E94AE-A24E-D66E-843D-06170F266A64}"/>
              </a:ext>
            </a:extLst>
          </p:cNvPr>
          <p:cNvGrpSpPr/>
          <p:nvPr/>
        </p:nvGrpSpPr>
        <p:grpSpPr>
          <a:xfrm flipH="1">
            <a:off x="5626012" y="2956083"/>
            <a:ext cx="548983" cy="1091298"/>
            <a:chOff x="7354356" y="3133884"/>
            <a:chExt cx="548983" cy="1091298"/>
          </a:xfrm>
        </p:grpSpPr>
        <p:sp>
          <p:nvSpPr>
            <p:cNvPr id="185" name="Google Shape;1608;p33">
              <a:extLst>
                <a:ext uri="{FF2B5EF4-FFF2-40B4-BE49-F238E27FC236}">
                  <a16:creationId xmlns:a16="http://schemas.microsoft.com/office/drawing/2014/main" id="{492A1F51-ED8D-29B6-B9C8-0CB4F31CA18C}"/>
                </a:ext>
              </a:extLst>
            </p:cNvPr>
            <p:cNvSpPr/>
            <p:nvPr/>
          </p:nvSpPr>
          <p:spPr>
            <a:xfrm>
              <a:off x="7530430" y="3990640"/>
              <a:ext cx="120200" cy="160838"/>
            </a:xfrm>
            <a:custGeom>
              <a:avLst/>
              <a:gdLst/>
              <a:ahLst/>
              <a:cxnLst/>
              <a:rect l="l" t="t" r="r" b="b"/>
              <a:pathLst>
                <a:path w="3631" h="5379" extrusionOk="0">
                  <a:moveTo>
                    <a:pt x="2614" y="1"/>
                  </a:moveTo>
                  <a:lnTo>
                    <a:pt x="2510" y="16"/>
                  </a:lnTo>
                  <a:lnTo>
                    <a:pt x="2420" y="31"/>
                  </a:lnTo>
                  <a:lnTo>
                    <a:pt x="2331" y="60"/>
                  </a:lnTo>
                  <a:lnTo>
                    <a:pt x="2241" y="90"/>
                  </a:lnTo>
                  <a:lnTo>
                    <a:pt x="2151" y="135"/>
                  </a:lnTo>
                  <a:lnTo>
                    <a:pt x="2077" y="195"/>
                  </a:lnTo>
                  <a:lnTo>
                    <a:pt x="2002" y="255"/>
                  </a:lnTo>
                  <a:lnTo>
                    <a:pt x="1927" y="314"/>
                  </a:lnTo>
                  <a:lnTo>
                    <a:pt x="1867" y="389"/>
                  </a:lnTo>
                  <a:lnTo>
                    <a:pt x="1808" y="479"/>
                  </a:lnTo>
                  <a:lnTo>
                    <a:pt x="1763" y="553"/>
                  </a:lnTo>
                  <a:lnTo>
                    <a:pt x="105" y="3960"/>
                  </a:lnTo>
                  <a:lnTo>
                    <a:pt x="60" y="4064"/>
                  </a:lnTo>
                  <a:lnTo>
                    <a:pt x="30" y="4154"/>
                  </a:lnTo>
                  <a:lnTo>
                    <a:pt x="15" y="4244"/>
                  </a:lnTo>
                  <a:lnTo>
                    <a:pt x="0" y="4348"/>
                  </a:lnTo>
                  <a:lnTo>
                    <a:pt x="0" y="4438"/>
                  </a:lnTo>
                  <a:lnTo>
                    <a:pt x="15" y="4527"/>
                  </a:lnTo>
                  <a:lnTo>
                    <a:pt x="30" y="4632"/>
                  </a:lnTo>
                  <a:lnTo>
                    <a:pt x="60" y="4722"/>
                  </a:lnTo>
                  <a:lnTo>
                    <a:pt x="90" y="4811"/>
                  </a:lnTo>
                  <a:lnTo>
                    <a:pt x="134" y="4886"/>
                  </a:lnTo>
                  <a:lnTo>
                    <a:pt x="194" y="4961"/>
                  </a:lnTo>
                  <a:lnTo>
                    <a:pt x="254" y="5035"/>
                  </a:lnTo>
                  <a:lnTo>
                    <a:pt x="314" y="5110"/>
                  </a:lnTo>
                  <a:lnTo>
                    <a:pt x="388" y="5170"/>
                  </a:lnTo>
                  <a:lnTo>
                    <a:pt x="463" y="5230"/>
                  </a:lnTo>
                  <a:lnTo>
                    <a:pt x="553" y="5274"/>
                  </a:lnTo>
                  <a:lnTo>
                    <a:pt x="657" y="5319"/>
                  </a:lnTo>
                  <a:lnTo>
                    <a:pt x="777" y="5349"/>
                  </a:lnTo>
                  <a:lnTo>
                    <a:pt x="881" y="5379"/>
                  </a:lnTo>
                  <a:lnTo>
                    <a:pt x="986" y="5379"/>
                  </a:lnTo>
                  <a:lnTo>
                    <a:pt x="1120" y="5364"/>
                  </a:lnTo>
                  <a:lnTo>
                    <a:pt x="1255" y="5349"/>
                  </a:lnTo>
                  <a:lnTo>
                    <a:pt x="1389" y="5304"/>
                  </a:lnTo>
                  <a:lnTo>
                    <a:pt x="1509" y="5230"/>
                  </a:lnTo>
                  <a:lnTo>
                    <a:pt x="1614" y="5155"/>
                  </a:lnTo>
                  <a:lnTo>
                    <a:pt x="1718" y="5065"/>
                  </a:lnTo>
                  <a:lnTo>
                    <a:pt x="1808" y="4946"/>
                  </a:lnTo>
                  <a:lnTo>
                    <a:pt x="1867" y="4826"/>
                  </a:lnTo>
                  <a:lnTo>
                    <a:pt x="3541" y="1420"/>
                  </a:lnTo>
                  <a:lnTo>
                    <a:pt x="3571" y="1330"/>
                  </a:lnTo>
                  <a:lnTo>
                    <a:pt x="3600" y="1241"/>
                  </a:lnTo>
                  <a:lnTo>
                    <a:pt x="3615" y="1136"/>
                  </a:lnTo>
                  <a:lnTo>
                    <a:pt x="3630" y="1046"/>
                  </a:lnTo>
                  <a:lnTo>
                    <a:pt x="3630" y="942"/>
                  </a:lnTo>
                  <a:lnTo>
                    <a:pt x="3630" y="852"/>
                  </a:lnTo>
                  <a:lnTo>
                    <a:pt x="3600" y="763"/>
                  </a:lnTo>
                  <a:lnTo>
                    <a:pt x="3586" y="673"/>
                  </a:lnTo>
                  <a:lnTo>
                    <a:pt x="3541" y="583"/>
                  </a:lnTo>
                  <a:lnTo>
                    <a:pt x="3496" y="494"/>
                  </a:lnTo>
                  <a:lnTo>
                    <a:pt x="3451" y="419"/>
                  </a:lnTo>
                  <a:lnTo>
                    <a:pt x="3391" y="344"/>
                  </a:lnTo>
                  <a:lnTo>
                    <a:pt x="3317" y="270"/>
                  </a:lnTo>
                  <a:lnTo>
                    <a:pt x="3257" y="210"/>
                  </a:lnTo>
                  <a:lnTo>
                    <a:pt x="3167" y="150"/>
                  </a:lnTo>
                  <a:lnTo>
                    <a:pt x="3078" y="105"/>
                  </a:lnTo>
                  <a:lnTo>
                    <a:pt x="2988" y="60"/>
                  </a:lnTo>
                  <a:lnTo>
                    <a:pt x="2898" y="31"/>
                  </a:lnTo>
                  <a:lnTo>
                    <a:pt x="2794" y="16"/>
                  </a:lnTo>
                  <a:lnTo>
                    <a:pt x="2704" y="16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6" name="Google Shape;1609;p33">
              <a:extLst>
                <a:ext uri="{FF2B5EF4-FFF2-40B4-BE49-F238E27FC236}">
                  <a16:creationId xmlns:a16="http://schemas.microsoft.com/office/drawing/2014/main" id="{BB69759A-7FF2-CED0-94C4-0D4CB00E7912}"/>
                </a:ext>
              </a:extLst>
            </p:cNvPr>
            <p:cNvSpPr/>
            <p:nvPr/>
          </p:nvSpPr>
          <p:spPr>
            <a:xfrm>
              <a:off x="7630302" y="4022812"/>
              <a:ext cx="101430" cy="202370"/>
            </a:xfrm>
            <a:custGeom>
              <a:avLst/>
              <a:gdLst/>
              <a:ahLst/>
              <a:cxnLst/>
              <a:rect l="l" t="t" r="r" b="b"/>
              <a:pathLst>
                <a:path w="3064" h="6768" extrusionOk="0">
                  <a:moveTo>
                    <a:pt x="867" y="0"/>
                  </a:moveTo>
                  <a:lnTo>
                    <a:pt x="763" y="30"/>
                  </a:lnTo>
                  <a:lnTo>
                    <a:pt x="673" y="45"/>
                  </a:lnTo>
                  <a:lnTo>
                    <a:pt x="583" y="90"/>
                  </a:lnTo>
                  <a:lnTo>
                    <a:pt x="494" y="135"/>
                  </a:lnTo>
                  <a:lnTo>
                    <a:pt x="404" y="180"/>
                  </a:lnTo>
                  <a:lnTo>
                    <a:pt x="330" y="239"/>
                  </a:lnTo>
                  <a:lnTo>
                    <a:pt x="270" y="314"/>
                  </a:lnTo>
                  <a:lnTo>
                    <a:pt x="210" y="389"/>
                  </a:lnTo>
                  <a:lnTo>
                    <a:pt x="150" y="463"/>
                  </a:lnTo>
                  <a:lnTo>
                    <a:pt x="105" y="538"/>
                  </a:lnTo>
                  <a:lnTo>
                    <a:pt x="61" y="628"/>
                  </a:lnTo>
                  <a:lnTo>
                    <a:pt x="31" y="717"/>
                  </a:lnTo>
                  <a:lnTo>
                    <a:pt x="16" y="807"/>
                  </a:lnTo>
                  <a:lnTo>
                    <a:pt x="1" y="912"/>
                  </a:lnTo>
                  <a:lnTo>
                    <a:pt x="1" y="1001"/>
                  </a:lnTo>
                  <a:lnTo>
                    <a:pt x="16" y="1106"/>
                  </a:lnTo>
                  <a:lnTo>
                    <a:pt x="31" y="1196"/>
                  </a:lnTo>
                  <a:lnTo>
                    <a:pt x="1121" y="6006"/>
                  </a:lnTo>
                  <a:lnTo>
                    <a:pt x="1166" y="6170"/>
                  </a:lnTo>
                  <a:lnTo>
                    <a:pt x="1241" y="6320"/>
                  </a:lnTo>
                  <a:lnTo>
                    <a:pt x="1345" y="6454"/>
                  </a:lnTo>
                  <a:lnTo>
                    <a:pt x="1465" y="6559"/>
                  </a:lnTo>
                  <a:lnTo>
                    <a:pt x="1599" y="6648"/>
                  </a:lnTo>
                  <a:lnTo>
                    <a:pt x="1749" y="6723"/>
                  </a:lnTo>
                  <a:lnTo>
                    <a:pt x="1913" y="6753"/>
                  </a:lnTo>
                  <a:lnTo>
                    <a:pt x="2077" y="6768"/>
                  </a:lnTo>
                  <a:lnTo>
                    <a:pt x="2182" y="6768"/>
                  </a:lnTo>
                  <a:lnTo>
                    <a:pt x="2287" y="6753"/>
                  </a:lnTo>
                  <a:lnTo>
                    <a:pt x="2391" y="6723"/>
                  </a:lnTo>
                  <a:lnTo>
                    <a:pt x="2481" y="6678"/>
                  </a:lnTo>
                  <a:lnTo>
                    <a:pt x="2570" y="6648"/>
                  </a:lnTo>
                  <a:lnTo>
                    <a:pt x="2645" y="6589"/>
                  </a:lnTo>
                  <a:lnTo>
                    <a:pt x="2720" y="6529"/>
                  </a:lnTo>
                  <a:lnTo>
                    <a:pt x="2795" y="6469"/>
                  </a:lnTo>
                  <a:lnTo>
                    <a:pt x="2854" y="6394"/>
                  </a:lnTo>
                  <a:lnTo>
                    <a:pt x="2914" y="6320"/>
                  </a:lnTo>
                  <a:lnTo>
                    <a:pt x="2959" y="6230"/>
                  </a:lnTo>
                  <a:lnTo>
                    <a:pt x="2989" y="6141"/>
                  </a:lnTo>
                  <a:lnTo>
                    <a:pt x="3019" y="6051"/>
                  </a:lnTo>
                  <a:lnTo>
                    <a:pt x="3049" y="5961"/>
                  </a:lnTo>
                  <a:lnTo>
                    <a:pt x="3063" y="5872"/>
                  </a:lnTo>
                  <a:lnTo>
                    <a:pt x="3063" y="5767"/>
                  </a:lnTo>
                  <a:lnTo>
                    <a:pt x="3049" y="5677"/>
                  </a:lnTo>
                  <a:lnTo>
                    <a:pt x="3034" y="5573"/>
                  </a:lnTo>
                  <a:lnTo>
                    <a:pt x="1943" y="762"/>
                  </a:lnTo>
                  <a:lnTo>
                    <a:pt x="1913" y="673"/>
                  </a:lnTo>
                  <a:lnTo>
                    <a:pt x="1883" y="583"/>
                  </a:lnTo>
                  <a:lnTo>
                    <a:pt x="1838" y="493"/>
                  </a:lnTo>
                  <a:lnTo>
                    <a:pt x="1779" y="404"/>
                  </a:lnTo>
                  <a:lnTo>
                    <a:pt x="1719" y="329"/>
                  </a:lnTo>
                  <a:lnTo>
                    <a:pt x="1659" y="269"/>
                  </a:lnTo>
                  <a:lnTo>
                    <a:pt x="1584" y="210"/>
                  </a:lnTo>
                  <a:lnTo>
                    <a:pt x="1510" y="150"/>
                  </a:lnTo>
                  <a:lnTo>
                    <a:pt x="1420" y="105"/>
                  </a:lnTo>
                  <a:lnTo>
                    <a:pt x="1345" y="60"/>
                  </a:lnTo>
                  <a:lnTo>
                    <a:pt x="1256" y="30"/>
                  </a:lnTo>
                  <a:lnTo>
                    <a:pt x="1151" y="15"/>
                  </a:lnTo>
                  <a:lnTo>
                    <a:pt x="106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7" name="Google Shape;1610;p33">
              <a:extLst>
                <a:ext uri="{FF2B5EF4-FFF2-40B4-BE49-F238E27FC236}">
                  <a16:creationId xmlns:a16="http://schemas.microsoft.com/office/drawing/2014/main" id="{837CA26B-45C1-10BD-7C0B-9D8C95B15C22}"/>
                </a:ext>
              </a:extLst>
            </p:cNvPr>
            <p:cNvSpPr/>
            <p:nvPr/>
          </p:nvSpPr>
          <p:spPr>
            <a:xfrm>
              <a:off x="7721798" y="4023261"/>
              <a:ext cx="105866" cy="201503"/>
            </a:xfrm>
            <a:custGeom>
              <a:avLst/>
              <a:gdLst/>
              <a:ahLst/>
              <a:cxnLst/>
              <a:rect l="l" t="t" r="r" b="b"/>
              <a:pathLst>
                <a:path w="3198" h="6739" extrusionOk="0">
                  <a:moveTo>
                    <a:pt x="942" y="0"/>
                  </a:moveTo>
                  <a:lnTo>
                    <a:pt x="837" y="15"/>
                  </a:lnTo>
                  <a:lnTo>
                    <a:pt x="748" y="30"/>
                  </a:lnTo>
                  <a:lnTo>
                    <a:pt x="643" y="60"/>
                  </a:lnTo>
                  <a:lnTo>
                    <a:pt x="553" y="105"/>
                  </a:lnTo>
                  <a:lnTo>
                    <a:pt x="479" y="150"/>
                  </a:lnTo>
                  <a:lnTo>
                    <a:pt x="389" y="209"/>
                  </a:lnTo>
                  <a:lnTo>
                    <a:pt x="314" y="269"/>
                  </a:lnTo>
                  <a:lnTo>
                    <a:pt x="255" y="329"/>
                  </a:lnTo>
                  <a:lnTo>
                    <a:pt x="195" y="404"/>
                  </a:lnTo>
                  <a:lnTo>
                    <a:pt x="150" y="478"/>
                  </a:lnTo>
                  <a:lnTo>
                    <a:pt x="105" y="568"/>
                  </a:lnTo>
                  <a:lnTo>
                    <a:pt x="60" y="658"/>
                  </a:lnTo>
                  <a:lnTo>
                    <a:pt x="31" y="747"/>
                  </a:lnTo>
                  <a:lnTo>
                    <a:pt x="16" y="837"/>
                  </a:lnTo>
                  <a:lnTo>
                    <a:pt x="1" y="941"/>
                  </a:lnTo>
                  <a:lnTo>
                    <a:pt x="1" y="1031"/>
                  </a:lnTo>
                  <a:lnTo>
                    <a:pt x="16" y="1136"/>
                  </a:lnTo>
                  <a:lnTo>
                    <a:pt x="31" y="1225"/>
                  </a:lnTo>
                  <a:lnTo>
                    <a:pt x="1256" y="6006"/>
                  </a:lnTo>
                  <a:lnTo>
                    <a:pt x="1315" y="6155"/>
                  </a:lnTo>
                  <a:lnTo>
                    <a:pt x="1390" y="6305"/>
                  </a:lnTo>
                  <a:lnTo>
                    <a:pt x="1495" y="6439"/>
                  </a:lnTo>
                  <a:lnTo>
                    <a:pt x="1614" y="6544"/>
                  </a:lnTo>
                  <a:lnTo>
                    <a:pt x="1749" y="6619"/>
                  </a:lnTo>
                  <a:lnTo>
                    <a:pt x="1898" y="6693"/>
                  </a:lnTo>
                  <a:lnTo>
                    <a:pt x="2047" y="6723"/>
                  </a:lnTo>
                  <a:lnTo>
                    <a:pt x="2212" y="6738"/>
                  </a:lnTo>
                  <a:lnTo>
                    <a:pt x="2331" y="6738"/>
                  </a:lnTo>
                  <a:lnTo>
                    <a:pt x="2451" y="6708"/>
                  </a:lnTo>
                  <a:lnTo>
                    <a:pt x="2555" y="6678"/>
                  </a:lnTo>
                  <a:lnTo>
                    <a:pt x="2645" y="6648"/>
                  </a:lnTo>
                  <a:lnTo>
                    <a:pt x="2735" y="6604"/>
                  </a:lnTo>
                  <a:lnTo>
                    <a:pt x="2809" y="6544"/>
                  </a:lnTo>
                  <a:lnTo>
                    <a:pt x="2884" y="6484"/>
                  </a:lnTo>
                  <a:lnTo>
                    <a:pt x="2944" y="6409"/>
                  </a:lnTo>
                  <a:lnTo>
                    <a:pt x="3004" y="6335"/>
                  </a:lnTo>
                  <a:lnTo>
                    <a:pt x="3063" y="6260"/>
                  </a:lnTo>
                  <a:lnTo>
                    <a:pt x="3108" y="6170"/>
                  </a:lnTo>
                  <a:lnTo>
                    <a:pt x="3138" y="6096"/>
                  </a:lnTo>
                  <a:lnTo>
                    <a:pt x="3168" y="5991"/>
                  </a:lnTo>
                  <a:lnTo>
                    <a:pt x="3183" y="5901"/>
                  </a:lnTo>
                  <a:lnTo>
                    <a:pt x="3198" y="5812"/>
                  </a:lnTo>
                  <a:lnTo>
                    <a:pt x="3198" y="5707"/>
                  </a:lnTo>
                  <a:lnTo>
                    <a:pt x="3183" y="5618"/>
                  </a:lnTo>
                  <a:lnTo>
                    <a:pt x="3168" y="5513"/>
                  </a:lnTo>
                  <a:lnTo>
                    <a:pt x="1943" y="747"/>
                  </a:lnTo>
                  <a:lnTo>
                    <a:pt x="1913" y="643"/>
                  </a:lnTo>
                  <a:lnTo>
                    <a:pt x="1868" y="553"/>
                  </a:lnTo>
                  <a:lnTo>
                    <a:pt x="1823" y="463"/>
                  </a:lnTo>
                  <a:lnTo>
                    <a:pt x="1778" y="389"/>
                  </a:lnTo>
                  <a:lnTo>
                    <a:pt x="1704" y="314"/>
                  </a:lnTo>
                  <a:lnTo>
                    <a:pt x="1644" y="254"/>
                  </a:lnTo>
                  <a:lnTo>
                    <a:pt x="1569" y="195"/>
                  </a:lnTo>
                  <a:lnTo>
                    <a:pt x="1495" y="135"/>
                  </a:lnTo>
                  <a:lnTo>
                    <a:pt x="1405" y="90"/>
                  </a:lnTo>
                  <a:lnTo>
                    <a:pt x="1315" y="60"/>
                  </a:lnTo>
                  <a:lnTo>
                    <a:pt x="1226" y="30"/>
                  </a:lnTo>
                  <a:lnTo>
                    <a:pt x="1136" y="1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8" name="Google Shape;1611;p33">
              <a:extLst>
                <a:ext uri="{FF2B5EF4-FFF2-40B4-BE49-F238E27FC236}">
                  <a16:creationId xmlns:a16="http://schemas.microsoft.com/office/drawing/2014/main" id="{9B8B1DA4-10C4-5086-65CF-ACA7307B12EE}"/>
                </a:ext>
              </a:extLst>
            </p:cNvPr>
            <p:cNvSpPr/>
            <p:nvPr/>
          </p:nvSpPr>
          <p:spPr>
            <a:xfrm>
              <a:off x="7792540" y="3980384"/>
              <a:ext cx="110799" cy="200576"/>
            </a:xfrm>
            <a:custGeom>
              <a:avLst/>
              <a:gdLst/>
              <a:ahLst/>
              <a:cxnLst/>
              <a:rect l="l" t="t" r="r" b="b"/>
              <a:pathLst>
                <a:path w="3347" h="6708" extrusionOk="0">
                  <a:moveTo>
                    <a:pt x="911" y="0"/>
                  </a:moveTo>
                  <a:lnTo>
                    <a:pt x="807" y="15"/>
                  </a:lnTo>
                  <a:lnTo>
                    <a:pt x="717" y="45"/>
                  </a:lnTo>
                  <a:lnTo>
                    <a:pt x="613" y="75"/>
                  </a:lnTo>
                  <a:lnTo>
                    <a:pt x="523" y="120"/>
                  </a:lnTo>
                  <a:lnTo>
                    <a:pt x="448" y="164"/>
                  </a:lnTo>
                  <a:lnTo>
                    <a:pt x="359" y="224"/>
                  </a:lnTo>
                  <a:lnTo>
                    <a:pt x="299" y="284"/>
                  </a:lnTo>
                  <a:lnTo>
                    <a:pt x="224" y="359"/>
                  </a:lnTo>
                  <a:lnTo>
                    <a:pt x="179" y="433"/>
                  </a:lnTo>
                  <a:lnTo>
                    <a:pt x="120" y="508"/>
                  </a:lnTo>
                  <a:lnTo>
                    <a:pt x="75" y="598"/>
                  </a:lnTo>
                  <a:lnTo>
                    <a:pt x="45" y="687"/>
                  </a:lnTo>
                  <a:lnTo>
                    <a:pt x="30" y="777"/>
                  </a:lnTo>
                  <a:lnTo>
                    <a:pt x="15" y="867"/>
                  </a:lnTo>
                  <a:lnTo>
                    <a:pt x="0" y="971"/>
                  </a:lnTo>
                  <a:lnTo>
                    <a:pt x="0" y="1061"/>
                  </a:lnTo>
                  <a:lnTo>
                    <a:pt x="15" y="1165"/>
                  </a:lnTo>
                  <a:lnTo>
                    <a:pt x="45" y="1255"/>
                  </a:lnTo>
                  <a:lnTo>
                    <a:pt x="1419" y="5991"/>
                  </a:lnTo>
                  <a:lnTo>
                    <a:pt x="1479" y="6140"/>
                  </a:lnTo>
                  <a:lnTo>
                    <a:pt x="1554" y="6290"/>
                  </a:lnTo>
                  <a:lnTo>
                    <a:pt x="1658" y="6409"/>
                  </a:lnTo>
                  <a:lnTo>
                    <a:pt x="1778" y="6514"/>
                  </a:lnTo>
                  <a:lnTo>
                    <a:pt x="1897" y="6588"/>
                  </a:lnTo>
                  <a:lnTo>
                    <a:pt x="2047" y="6648"/>
                  </a:lnTo>
                  <a:lnTo>
                    <a:pt x="2196" y="6693"/>
                  </a:lnTo>
                  <a:lnTo>
                    <a:pt x="2360" y="6708"/>
                  </a:lnTo>
                  <a:lnTo>
                    <a:pt x="2495" y="6693"/>
                  </a:lnTo>
                  <a:lnTo>
                    <a:pt x="2629" y="6663"/>
                  </a:lnTo>
                  <a:lnTo>
                    <a:pt x="2734" y="6633"/>
                  </a:lnTo>
                  <a:lnTo>
                    <a:pt x="2824" y="6588"/>
                  </a:lnTo>
                  <a:lnTo>
                    <a:pt x="2898" y="6544"/>
                  </a:lnTo>
                  <a:lnTo>
                    <a:pt x="2973" y="6484"/>
                  </a:lnTo>
                  <a:lnTo>
                    <a:pt x="3048" y="6424"/>
                  </a:lnTo>
                  <a:lnTo>
                    <a:pt x="3107" y="6349"/>
                  </a:lnTo>
                  <a:lnTo>
                    <a:pt x="3167" y="6275"/>
                  </a:lnTo>
                  <a:lnTo>
                    <a:pt x="3212" y="6185"/>
                  </a:lnTo>
                  <a:lnTo>
                    <a:pt x="3257" y="6110"/>
                  </a:lnTo>
                  <a:lnTo>
                    <a:pt x="3287" y="6021"/>
                  </a:lnTo>
                  <a:lnTo>
                    <a:pt x="3317" y="5931"/>
                  </a:lnTo>
                  <a:lnTo>
                    <a:pt x="3332" y="5827"/>
                  </a:lnTo>
                  <a:lnTo>
                    <a:pt x="3346" y="5737"/>
                  </a:lnTo>
                  <a:lnTo>
                    <a:pt x="3332" y="5632"/>
                  </a:lnTo>
                  <a:lnTo>
                    <a:pt x="3332" y="5543"/>
                  </a:lnTo>
                  <a:lnTo>
                    <a:pt x="3302" y="5438"/>
                  </a:lnTo>
                  <a:lnTo>
                    <a:pt x="1927" y="717"/>
                  </a:lnTo>
                  <a:lnTo>
                    <a:pt x="1897" y="613"/>
                  </a:lnTo>
                  <a:lnTo>
                    <a:pt x="1853" y="523"/>
                  </a:lnTo>
                  <a:lnTo>
                    <a:pt x="1808" y="448"/>
                  </a:lnTo>
                  <a:lnTo>
                    <a:pt x="1748" y="359"/>
                  </a:lnTo>
                  <a:lnTo>
                    <a:pt x="1688" y="299"/>
                  </a:lnTo>
                  <a:lnTo>
                    <a:pt x="1614" y="224"/>
                  </a:lnTo>
                  <a:lnTo>
                    <a:pt x="1539" y="179"/>
                  </a:lnTo>
                  <a:lnTo>
                    <a:pt x="1464" y="120"/>
                  </a:lnTo>
                  <a:lnTo>
                    <a:pt x="1374" y="75"/>
                  </a:lnTo>
                  <a:lnTo>
                    <a:pt x="1285" y="45"/>
                  </a:lnTo>
                  <a:lnTo>
                    <a:pt x="1195" y="30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9" name="Google Shape;1612;p33">
              <a:extLst>
                <a:ext uri="{FF2B5EF4-FFF2-40B4-BE49-F238E27FC236}">
                  <a16:creationId xmlns:a16="http://schemas.microsoft.com/office/drawing/2014/main" id="{32738564-22F9-E606-D668-2263EE852CB7}"/>
                </a:ext>
              </a:extLst>
            </p:cNvPr>
            <p:cNvSpPr/>
            <p:nvPr/>
          </p:nvSpPr>
          <p:spPr>
            <a:xfrm>
              <a:off x="7368193" y="3233063"/>
              <a:ext cx="389765" cy="431980"/>
            </a:xfrm>
            <a:custGeom>
              <a:avLst/>
              <a:gdLst/>
              <a:ahLst/>
              <a:cxnLst/>
              <a:rect l="l" t="t" r="r" b="b"/>
              <a:pathLst>
                <a:path w="11774" h="14447" extrusionOk="0">
                  <a:moveTo>
                    <a:pt x="1868" y="0"/>
                  </a:moveTo>
                  <a:lnTo>
                    <a:pt x="1495" y="30"/>
                  </a:lnTo>
                  <a:lnTo>
                    <a:pt x="1121" y="60"/>
                  </a:lnTo>
                  <a:lnTo>
                    <a:pt x="748" y="120"/>
                  </a:lnTo>
                  <a:lnTo>
                    <a:pt x="374" y="194"/>
                  </a:lnTo>
                  <a:lnTo>
                    <a:pt x="1" y="269"/>
                  </a:lnTo>
                  <a:lnTo>
                    <a:pt x="1719" y="6858"/>
                  </a:lnTo>
                  <a:lnTo>
                    <a:pt x="2242" y="8844"/>
                  </a:lnTo>
                  <a:lnTo>
                    <a:pt x="3527" y="13789"/>
                  </a:lnTo>
                  <a:lnTo>
                    <a:pt x="3556" y="13909"/>
                  </a:lnTo>
                  <a:lnTo>
                    <a:pt x="3616" y="14028"/>
                  </a:lnTo>
                  <a:lnTo>
                    <a:pt x="3691" y="14118"/>
                  </a:lnTo>
                  <a:lnTo>
                    <a:pt x="3766" y="14208"/>
                  </a:lnTo>
                  <a:lnTo>
                    <a:pt x="3855" y="14282"/>
                  </a:lnTo>
                  <a:lnTo>
                    <a:pt x="3960" y="14342"/>
                  </a:lnTo>
                  <a:lnTo>
                    <a:pt x="4064" y="14387"/>
                  </a:lnTo>
                  <a:lnTo>
                    <a:pt x="4169" y="14417"/>
                  </a:lnTo>
                  <a:lnTo>
                    <a:pt x="4274" y="14432"/>
                  </a:lnTo>
                  <a:lnTo>
                    <a:pt x="4393" y="14447"/>
                  </a:lnTo>
                  <a:lnTo>
                    <a:pt x="4513" y="14432"/>
                  </a:lnTo>
                  <a:lnTo>
                    <a:pt x="4617" y="14402"/>
                  </a:lnTo>
                  <a:lnTo>
                    <a:pt x="4722" y="14357"/>
                  </a:lnTo>
                  <a:lnTo>
                    <a:pt x="4826" y="14297"/>
                  </a:lnTo>
                  <a:lnTo>
                    <a:pt x="4931" y="14223"/>
                  </a:lnTo>
                  <a:lnTo>
                    <a:pt x="5021" y="14133"/>
                  </a:lnTo>
                  <a:lnTo>
                    <a:pt x="5304" y="13804"/>
                  </a:lnTo>
                  <a:lnTo>
                    <a:pt x="5588" y="13506"/>
                  </a:lnTo>
                  <a:lnTo>
                    <a:pt x="5887" y="13237"/>
                  </a:lnTo>
                  <a:lnTo>
                    <a:pt x="6201" y="13013"/>
                  </a:lnTo>
                  <a:lnTo>
                    <a:pt x="6515" y="12818"/>
                  </a:lnTo>
                  <a:lnTo>
                    <a:pt x="6843" y="12639"/>
                  </a:lnTo>
                  <a:lnTo>
                    <a:pt x="7187" y="12505"/>
                  </a:lnTo>
                  <a:lnTo>
                    <a:pt x="7530" y="12400"/>
                  </a:lnTo>
                  <a:lnTo>
                    <a:pt x="7874" y="12325"/>
                  </a:lnTo>
                  <a:lnTo>
                    <a:pt x="8248" y="12281"/>
                  </a:lnTo>
                  <a:lnTo>
                    <a:pt x="8606" y="12266"/>
                  </a:lnTo>
                  <a:lnTo>
                    <a:pt x="8994" y="12295"/>
                  </a:lnTo>
                  <a:lnTo>
                    <a:pt x="9383" y="12340"/>
                  </a:lnTo>
                  <a:lnTo>
                    <a:pt x="9771" y="12430"/>
                  </a:lnTo>
                  <a:lnTo>
                    <a:pt x="10175" y="12549"/>
                  </a:lnTo>
                  <a:lnTo>
                    <a:pt x="10593" y="12699"/>
                  </a:lnTo>
                  <a:lnTo>
                    <a:pt x="10713" y="12729"/>
                  </a:lnTo>
                  <a:lnTo>
                    <a:pt x="10832" y="12744"/>
                  </a:lnTo>
                  <a:lnTo>
                    <a:pt x="10967" y="12759"/>
                  </a:lnTo>
                  <a:lnTo>
                    <a:pt x="11071" y="12744"/>
                  </a:lnTo>
                  <a:lnTo>
                    <a:pt x="11191" y="12714"/>
                  </a:lnTo>
                  <a:lnTo>
                    <a:pt x="11295" y="12669"/>
                  </a:lnTo>
                  <a:lnTo>
                    <a:pt x="11400" y="12609"/>
                  </a:lnTo>
                  <a:lnTo>
                    <a:pt x="11489" y="12535"/>
                  </a:lnTo>
                  <a:lnTo>
                    <a:pt x="11564" y="12460"/>
                  </a:lnTo>
                  <a:lnTo>
                    <a:pt x="11639" y="12370"/>
                  </a:lnTo>
                  <a:lnTo>
                    <a:pt x="11684" y="12266"/>
                  </a:lnTo>
                  <a:lnTo>
                    <a:pt x="11728" y="12161"/>
                  </a:lnTo>
                  <a:lnTo>
                    <a:pt x="11758" y="12042"/>
                  </a:lnTo>
                  <a:lnTo>
                    <a:pt x="11773" y="11922"/>
                  </a:lnTo>
                  <a:lnTo>
                    <a:pt x="11773" y="11802"/>
                  </a:lnTo>
                  <a:lnTo>
                    <a:pt x="11743" y="11683"/>
                  </a:lnTo>
                  <a:lnTo>
                    <a:pt x="10817" y="8127"/>
                  </a:lnTo>
                  <a:lnTo>
                    <a:pt x="10369" y="6350"/>
                  </a:lnTo>
                  <a:lnTo>
                    <a:pt x="10249" y="5946"/>
                  </a:lnTo>
                  <a:lnTo>
                    <a:pt x="10100" y="5543"/>
                  </a:lnTo>
                  <a:lnTo>
                    <a:pt x="9951" y="5139"/>
                  </a:lnTo>
                  <a:lnTo>
                    <a:pt x="9771" y="4766"/>
                  </a:lnTo>
                  <a:lnTo>
                    <a:pt x="9607" y="4437"/>
                  </a:lnTo>
                  <a:lnTo>
                    <a:pt x="9413" y="4109"/>
                  </a:lnTo>
                  <a:lnTo>
                    <a:pt x="9219" y="3795"/>
                  </a:lnTo>
                  <a:lnTo>
                    <a:pt x="9024" y="3496"/>
                  </a:lnTo>
                  <a:lnTo>
                    <a:pt x="8800" y="3212"/>
                  </a:lnTo>
                  <a:lnTo>
                    <a:pt x="8561" y="2943"/>
                  </a:lnTo>
                  <a:lnTo>
                    <a:pt x="8322" y="2674"/>
                  </a:lnTo>
                  <a:lnTo>
                    <a:pt x="8068" y="2406"/>
                  </a:lnTo>
                  <a:lnTo>
                    <a:pt x="7814" y="2166"/>
                  </a:lnTo>
                  <a:lnTo>
                    <a:pt x="7545" y="1927"/>
                  </a:lnTo>
                  <a:lnTo>
                    <a:pt x="7261" y="1718"/>
                  </a:lnTo>
                  <a:lnTo>
                    <a:pt x="6963" y="1509"/>
                  </a:lnTo>
                  <a:lnTo>
                    <a:pt x="6664" y="1315"/>
                  </a:lnTo>
                  <a:lnTo>
                    <a:pt x="6365" y="1121"/>
                  </a:lnTo>
                  <a:lnTo>
                    <a:pt x="6051" y="956"/>
                  </a:lnTo>
                  <a:lnTo>
                    <a:pt x="5723" y="792"/>
                  </a:lnTo>
                  <a:lnTo>
                    <a:pt x="5409" y="658"/>
                  </a:lnTo>
                  <a:lnTo>
                    <a:pt x="5065" y="523"/>
                  </a:lnTo>
                  <a:lnTo>
                    <a:pt x="4737" y="404"/>
                  </a:lnTo>
                  <a:lnTo>
                    <a:pt x="4393" y="299"/>
                  </a:lnTo>
                  <a:lnTo>
                    <a:pt x="4035" y="209"/>
                  </a:lnTo>
                  <a:lnTo>
                    <a:pt x="3676" y="135"/>
                  </a:lnTo>
                  <a:lnTo>
                    <a:pt x="3332" y="75"/>
                  </a:lnTo>
                  <a:lnTo>
                    <a:pt x="2959" y="45"/>
                  </a:lnTo>
                  <a:lnTo>
                    <a:pt x="2600" y="15"/>
                  </a:lnTo>
                  <a:lnTo>
                    <a:pt x="2242" y="0"/>
                  </a:lnTo>
                  <a:close/>
                </a:path>
              </a:pathLst>
            </a:custGeom>
            <a:solidFill>
              <a:srgbClr val="EA4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0" name="Google Shape;1613;p33">
              <a:extLst>
                <a:ext uri="{FF2B5EF4-FFF2-40B4-BE49-F238E27FC236}">
                  <a16:creationId xmlns:a16="http://schemas.microsoft.com/office/drawing/2014/main" id="{F10A3BE9-905D-4E06-01BF-CD68A62D7208}"/>
                </a:ext>
              </a:extLst>
            </p:cNvPr>
            <p:cNvSpPr/>
            <p:nvPr/>
          </p:nvSpPr>
          <p:spPr>
            <a:xfrm>
              <a:off x="7547214" y="3783821"/>
              <a:ext cx="318559" cy="326131"/>
            </a:xfrm>
            <a:custGeom>
              <a:avLst/>
              <a:gdLst/>
              <a:ahLst/>
              <a:cxnLst/>
              <a:rect l="l" t="t" r="r" b="b"/>
              <a:pathLst>
                <a:path w="9623" h="10907" extrusionOk="0">
                  <a:moveTo>
                    <a:pt x="7411" y="1"/>
                  </a:moveTo>
                  <a:lnTo>
                    <a:pt x="7306" y="16"/>
                  </a:lnTo>
                  <a:lnTo>
                    <a:pt x="7202" y="46"/>
                  </a:lnTo>
                  <a:lnTo>
                    <a:pt x="7097" y="90"/>
                  </a:lnTo>
                  <a:lnTo>
                    <a:pt x="7008" y="150"/>
                  </a:lnTo>
                  <a:lnTo>
                    <a:pt x="6918" y="240"/>
                  </a:lnTo>
                  <a:lnTo>
                    <a:pt x="6843" y="329"/>
                  </a:lnTo>
                  <a:lnTo>
                    <a:pt x="6559" y="688"/>
                  </a:lnTo>
                  <a:lnTo>
                    <a:pt x="6261" y="1032"/>
                  </a:lnTo>
                  <a:lnTo>
                    <a:pt x="5947" y="1315"/>
                  </a:lnTo>
                  <a:lnTo>
                    <a:pt x="5633" y="1584"/>
                  </a:lnTo>
                  <a:lnTo>
                    <a:pt x="5319" y="1808"/>
                  </a:lnTo>
                  <a:lnTo>
                    <a:pt x="5155" y="1898"/>
                  </a:lnTo>
                  <a:lnTo>
                    <a:pt x="4976" y="1988"/>
                  </a:lnTo>
                  <a:lnTo>
                    <a:pt x="4812" y="2062"/>
                  </a:lnTo>
                  <a:lnTo>
                    <a:pt x="4632" y="2137"/>
                  </a:lnTo>
                  <a:lnTo>
                    <a:pt x="4468" y="2197"/>
                  </a:lnTo>
                  <a:lnTo>
                    <a:pt x="4289" y="2257"/>
                  </a:lnTo>
                  <a:lnTo>
                    <a:pt x="4109" y="2286"/>
                  </a:lnTo>
                  <a:lnTo>
                    <a:pt x="3930" y="2331"/>
                  </a:lnTo>
                  <a:lnTo>
                    <a:pt x="3736" y="2346"/>
                  </a:lnTo>
                  <a:lnTo>
                    <a:pt x="3557" y="2361"/>
                  </a:lnTo>
                  <a:lnTo>
                    <a:pt x="3362" y="2376"/>
                  </a:lnTo>
                  <a:lnTo>
                    <a:pt x="3168" y="2361"/>
                  </a:lnTo>
                  <a:lnTo>
                    <a:pt x="2780" y="2331"/>
                  </a:lnTo>
                  <a:lnTo>
                    <a:pt x="2391" y="2257"/>
                  </a:lnTo>
                  <a:lnTo>
                    <a:pt x="1973" y="2152"/>
                  </a:lnTo>
                  <a:lnTo>
                    <a:pt x="1555" y="2018"/>
                  </a:lnTo>
                  <a:lnTo>
                    <a:pt x="1136" y="1823"/>
                  </a:lnTo>
                  <a:lnTo>
                    <a:pt x="1017" y="1793"/>
                  </a:lnTo>
                  <a:lnTo>
                    <a:pt x="897" y="1764"/>
                  </a:lnTo>
                  <a:lnTo>
                    <a:pt x="793" y="1749"/>
                  </a:lnTo>
                  <a:lnTo>
                    <a:pt x="673" y="1764"/>
                  </a:lnTo>
                  <a:lnTo>
                    <a:pt x="569" y="1793"/>
                  </a:lnTo>
                  <a:lnTo>
                    <a:pt x="479" y="1823"/>
                  </a:lnTo>
                  <a:lnTo>
                    <a:pt x="374" y="1883"/>
                  </a:lnTo>
                  <a:lnTo>
                    <a:pt x="285" y="1943"/>
                  </a:lnTo>
                  <a:lnTo>
                    <a:pt x="210" y="2018"/>
                  </a:lnTo>
                  <a:lnTo>
                    <a:pt x="150" y="2092"/>
                  </a:lnTo>
                  <a:lnTo>
                    <a:pt x="91" y="2197"/>
                  </a:lnTo>
                  <a:lnTo>
                    <a:pt x="46" y="2286"/>
                  </a:lnTo>
                  <a:lnTo>
                    <a:pt x="16" y="2391"/>
                  </a:lnTo>
                  <a:lnTo>
                    <a:pt x="1" y="2511"/>
                  </a:lnTo>
                  <a:lnTo>
                    <a:pt x="16" y="2630"/>
                  </a:lnTo>
                  <a:lnTo>
                    <a:pt x="31" y="2750"/>
                  </a:lnTo>
                  <a:lnTo>
                    <a:pt x="1256" y="7695"/>
                  </a:lnTo>
                  <a:lnTo>
                    <a:pt x="1316" y="7904"/>
                  </a:lnTo>
                  <a:lnTo>
                    <a:pt x="1390" y="8113"/>
                  </a:lnTo>
                  <a:lnTo>
                    <a:pt x="1465" y="8307"/>
                  </a:lnTo>
                  <a:lnTo>
                    <a:pt x="1555" y="8501"/>
                  </a:lnTo>
                  <a:lnTo>
                    <a:pt x="1644" y="8696"/>
                  </a:lnTo>
                  <a:lnTo>
                    <a:pt x="1749" y="8875"/>
                  </a:lnTo>
                  <a:lnTo>
                    <a:pt x="1868" y="9054"/>
                  </a:lnTo>
                  <a:lnTo>
                    <a:pt x="1988" y="9218"/>
                  </a:lnTo>
                  <a:lnTo>
                    <a:pt x="2122" y="9383"/>
                  </a:lnTo>
                  <a:lnTo>
                    <a:pt x="2257" y="9547"/>
                  </a:lnTo>
                  <a:lnTo>
                    <a:pt x="2391" y="9682"/>
                  </a:lnTo>
                  <a:lnTo>
                    <a:pt x="2556" y="9831"/>
                  </a:lnTo>
                  <a:lnTo>
                    <a:pt x="2705" y="9965"/>
                  </a:lnTo>
                  <a:lnTo>
                    <a:pt x="2869" y="10085"/>
                  </a:lnTo>
                  <a:lnTo>
                    <a:pt x="3034" y="10204"/>
                  </a:lnTo>
                  <a:lnTo>
                    <a:pt x="3213" y="10309"/>
                  </a:lnTo>
                  <a:lnTo>
                    <a:pt x="3392" y="10414"/>
                  </a:lnTo>
                  <a:lnTo>
                    <a:pt x="3572" y="10503"/>
                  </a:lnTo>
                  <a:lnTo>
                    <a:pt x="3766" y="10593"/>
                  </a:lnTo>
                  <a:lnTo>
                    <a:pt x="3945" y="10668"/>
                  </a:lnTo>
                  <a:lnTo>
                    <a:pt x="4154" y="10727"/>
                  </a:lnTo>
                  <a:lnTo>
                    <a:pt x="4348" y="10787"/>
                  </a:lnTo>
                  <a:lnTo>
                    <a:pt x="4543" y="10832"/>
                  </a:lnTo>
                  <a:lnTo>
                    <a:pt x="4752" y="10862"/>
                  </a:lnTo>
                  <a:lnTo>
                    <a:pt x="4961" y="10892"/>
                  </a:lnTo>
                  <a:lnTo>
                    <a:pt x="5170" y="10907"/>
                  </a:lnTo>
                  <a:lnTo>
                    <a:pt x="5588" y="10907"/>
                  </a:lnTo>
                  <a:lnTo>
                    <a:pt x="5812" y="10892"/>
                  </a:lnTo>
                  <a:lnTo>
                    <a:pt x="6022" y="10862"/>
                  </a:lnTo>
                  <a:lnTo>
                    <a:pt x="6231" y="10817"/>
                  </a:lnTo>
                  <a:lnTo>
                    <a:pt x="6455" y="10772"/>
                  </a:lnTo>
                  <a:lnTo>
                    <a:pt x="6664" y="10712"/>
                  </a:lnTo>
                  <a:lnTo>
                    <a:pt x="6858" y="10638"/>
                  </a:lnTo>
                  <a:lnTo>
                    <a:pt x="7052" y="10563"/>
                  </a:lnTo>
                  <a:lnTo>
                    <a:pt x="7247" y="10473"/>
                  </a:lnTo>
                  <a:lnTo>
                    <a:pt x="7441" y="10384"/>
                  </a:lnTo>
                  <a:lnTo>
                    <a:pt x="7620" y="10279"/>
                  </a:lnTo>
                  <a:lnTo>
                    <a:pt x="7785" y="10160"/>
                  </a:lnTo>
                  <a:lnTo>
                    <a:pt x="7949" y="10040"/>
                  </a:lnTo>
                  <a:lnTo>
                    <a:pt x="8113" y="9921"/>
                  </a:lnTo>
                  <a:lnTo>
                    <a:pt x="8263" y="9771"/>
                  </a:lnTo>
                  <a:lnTo>
                    <a:pt x="8412" y="9637"/>
                  </a:lnTo>
                  <a:lnTo>
                    <a:pt x="8546" y="9487"/>
                  </a:lnTo>
                  <a:lnTo>
                    <a:pt x="8681" y="9338"/>
                  </a:lnTo>
                  <a:lnTo>
                    <a:pt x="8800" y="9174"/>
                  </a:lnTo>
                  <a:lnTo>
                    <a:pt x="8920" y="9009"/>
                  </a:lnTo>
                  <a:lnTo>
                    <a:pt x="9025" y="8830"/>
                  </a:lnTo>
                  <a:lnTo>
                    <a:pt x="9129" y="8651"/>
                  </a:lnTo>
                  <a:lnTo>
                    <a:pt x="9219" y="8471"/>
                  </a:lnTo>
                  <a:lnTo>
                    <a:pt x="9308" y="8292"/>
                  </a:lnTo>
                  <a:lnTo>
                    <a:pt x="9383" y="8098"/>
                  </a:lnTo>
                  <a:lnTo>
                    <a:pt x="9443" y="7904"/>
                  </a:lnTo>
                  <a:lnTo>
                    <a:pt x="9503" y="7710"/>
                  </a:lnTo>
                  <a:lnTo>
                    <a:pt x="9547" y="7515"/>
                  </a:lnTo>
                  <a:lnTo>
                    <a:pt x="9577" y="7306"/>
                  </a:lnTo>
                  <a:lnTo>
                    <a:pt x="9607" y="7112"/>
                  </a:lnTo>
                  <a:lnTo>
                    <a:pt x="9622" y="6903"/>
                  </a:lnTo>
                  <a:lnTo>
                    <a:pt x="9622" y="6694"/>
                  </a:lnTo>
                  <a:lnTo>
                    <a:pt x="9622" y="6484"/>
                  </a:lnTo>
                  <a:lnTo>
                    <a:pt x="9607" y="6275"/>
                  </a:lnTo>
                  <a:lnTo>
                    <a:pt x="9577" y="6066"/>
                  </a:lnTo>
                  <a:lnTo>
                    <a:pt x="9547" y="5857"/>
                  </a:lnTo>
                  <a:lnTo>
                    <a:pt x="9503" y="5633"/>
                  </a:lnTo>
                  <a:lnTo>
                    <a:pt x="8248" y="598"/>
                  </a:lnTo>
                  <a:lnTo>
                    <a:pt x="8203" y="479"/>
                  </a:lnTo>
                  <a:lnTo>
                    <a:pt x="8158" y="374"/>
                  </a:lnTo>
                  <a:lnTo>
                    <a:pt x="8083" y="285"/>
                  </a:lnTo>
                  <a:lnTo>
                    <a:pt x="8009" y="210"/>
                  </a:lnTo>
                  <a:lnTo>
                    <a:pt x="7919" y="135"/>
                  </a:lnTo>
                  <a:lnTo>
                    <a:pt x="7829" y="75"/>
                  </a:lnTo>
                  <a:lnTo>
                    <a:pt x="7740" y="46"/>
                  </a:lnTo>
                  <a:lnTo>
                    <a:pt x="7635" y="16"/>
                  </a:lnTo>
                  <a:lnTo>
                    <a:pt x="7516" y="1"/>
                  </a:lnTo>
                  <a:close/>
                </a:path>
              </a:pathLst>
            </a:custGeom>
            <a:solidFill>
              <a:srgbClr val="EA4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1" name="Google Shape;1614;p33">
              <a:extLst>
                <a:ext uri="{FF2B5EF4-FFF2-40B4-BE49-F238E27FC236}">
                  <a16:creationId xmlns:a16="http://schemas.microsoft.com/office/drawing/2014/main" id="{84DE3081-E36A-8BFD-5BD3-7718EDEEF7CA}"/>
                </a:ext>
              </a:extLst>
            </p:cNvPr>
            <p:cNvSpPr/>
            <p:nvPr/>
          </p:nvSpPr>
          <p:spPr>
            <a:xfrm>
              <a:off x="7511131" y="3599786"/>
              <a:ext cx="282905" cy="255564"/>
            </a:xfrm>
            <a:custGeom>
              <a:avLst/>
              <a:gdLst/>
              <a:ahLst/>
              <a:cxnLst/>
              <a:rect l="l" t="t" r="r" b="b"/>
              <a:pathLst>
                <a:path w="8546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31" y="45"/>
                  </a:lnTo>
                  <a:lnTo>
                    <a:pt x="3422" y="90"/>
                  </a:lnTo>
                  <a:lnTo>
                    <a:pt x="3197" y="135"/>
                  </a:lnTo>
                  <a:lnTo>
                    <a:pt x="2988" y="195"/>
                  </a:lnTo>
                  <a:lnTo>
                    <a:pt x="2779" y="270"/>
                  </a:lnTo>
                  <a:lnTo>
                    <a:pt x="2585" y="344"/>
                  </a:lnTo>
                  <a:lnTo>
                    <a:pt x="2391" y="434"/>
                  </a:lnTo>
                  <a:lnTo>
                    <a:pt x="2197" y="538"/>
                  </a:lnTo>
                  <a:lnTo>
                    <a:pt x="2017" y="643"/>
                  </a:lnTo>
                  <a:lnTo>
                    <a:pt x="1838" y="763"/>
                  </a:lnTo>
                  <a:lnTo>
                    <a:pt x="1674" y="882"/>
                  </a:lnTo>
                  <a:lnTo>
                    <a:pt x="1509" y="1017"/>
                  </a:lnTo>
                  <a:lnTo>
                    <a:pt x="1360" y="1151"/>
                  </a:lnTo>
                  <a:lnTo>
                    <a:pt x="1210" y="1300"/>
                  </a:lnTo>
                  <a:lnTo>
                    <a:pt x="1076" y="1450"/>
                  </a:lnTo>
                  <a:lnTo>
                    <a:pt x="942" y="1599"/>
                  </a:lnTo>
                  <a:lnTo>
                    <a:pt x="807" y="1763"/>
                  </a:lnTo>
                  <a:lnTo>
                    <a:pt x="703" y="1928"/>
                  </a:lnTo>
                  <a:lnTo>
                    <a:pt x="583" y="2107"/>
                  </a:lnTo>
                  <a:lnTo>
                    <a:pt x="493" y="2286"/>
                  </a:lnTo>
                  <a:lnTo>
                    <a:pt x="404" y="2466"/>
                  </a:lnTo>
                  <a:lnTo>
                    <a:pt x="314" y="2660"/>
                  </a:lnTo>
                  <a:lnTo>
                    <a:pt x="239" y="2854"/>
                  </a:lnTo>
                  <a:lnTo>
                    <a:pt x="180" y="3048"/>
                  </a:lnTo>
                  <a:lnTo>
                    <a:pt x="120" y="3242"/>
                  </a:lnTo>
                  <a:lnTo>
                    <a:pt x="75" y="3452"/>
                  </a:lnTo>
                  <a:lnTo>
                    <a:pt x="45" y="3661"/>
                  </a:lnTo>
                  <a:lnTo>
                    <a:pt x="15" y="3855"/>
                  </a:lnTo>
                  <a:lnTo>
                    <a:pt x="0" y="4064"/>
                  </a:lnTo>
                  <a:lnTo>
                    <a:pt x="0" y="4288"/>
                  </a:lnTo>
                  <a:lnTo>
                    <a:pt x="0" y="4497"/>
                  </a:lnTo>
                  <a:lnTo>
                    <a:pt x="30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49"/>
                  </a:lnTo>
                  <a:lnTo>
                    <a:pt x="195" y="5558"/>
                  </a:lnTo>
                  <a:lnTo>
                    <a:pt x="269" y="5767"/>
                  </a:lnTo>
                  <a:lnTo>
                    <a:pt x="344" y="5961"/>
                  </a:lnTo>
                  <a:lnTo>
                    <a:pt x="434" y="6156"/>
                  </a:lnTo>
                  <a:lnTo>
                    <a:pt x="538" y="6350"/>
                  </a:lnTo>
                  <a:lnTo>
                    <a:pt x="643" y="6529"/>
                  </a:lnTo>
                  <a:lnTo>
                    <a:pt x="762" y="6708"/>
                  </a:lnTo>
                  <a:lnTo>
                    <a:pt x="882" y="6873"/>
                  </a:lnTo>
                  <a:lnTo>
                    <a:pt x="1016" y="7037"/>
                  </a:lnTo>
                  <a:lnTo>
                    <a:pt x="1151" y="7187"/>
                  </a:lnTo>
                  <a:lnTo>
                    <a:pt x="1300" y="7336"/>
                  </a:lnTo>
                  <a:lnTo>
                    <a:pt x="1450" y="7485"/>
                  </a:lnTo>
                  <a:lnTo>
                    <a:pt x="1599" y="7605"/>
                  </a:lnTo>
                  <a:lnTo>
                    <a:pt x="1763" y="7739"/>
                  </a:lnTo>
                  <a:lnTo>
                    <a:pt x="1943" y="7859"/>
                  </a:lnTo>
                  <a:lnTo>
                    <a:pt x="2107" y="7963"/>
                  </a:lnTo>
                  <a:lnTo>
                    <a:pt x="2286" y="8053"/>
                  </a:lnTo>
                  <a:lnTo>
                    <a:pt x="2480" y="8158"/>
                  </a:lnTo>
                  <a:lnTo>
                    <a:pt x="2660" y="8232"/>
                  </a:lnTo>
                  <a:lnTo>
                    <a:pt x="2854" y="8307"/>
                  </a:lnTo>
                  <a:lnTo>
                    <a:pt x="3048" y="8367"/>
                  </a:lnTo>
                  <a:lnTo>
                    <a:pt x="3257" y="8427"/>
                  </a:lnTo>
                  <a:lnTo>
                    <a:pt x="3451" y="8471"/>
                  </a:lnTo>
                  <a:lnTo>
                    <a:pt x="3661" y="8501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497" y="8546"/>
                  </a:lnTo>
                  <a:lnTo>
                    <a:pt x="4706" y="8531"/>
                  </a:lnTo>
                  <a:lnTo>
                    <a:pt x="4930" y="8501"/>
                  </a:lnTo>
                  <a:lnTo>
                    <a:pt x="5140" y="8456"/>
                  </a:lnTo>
                  <a:lnTo>
                    <a:pt x="5349" y="8412"/>
                  </a:lnTo>
                  <a:lnTo>
                    <a:pt x="5558" y="8352"/>
                  </a:lnTo>
                  <a:lnTo>
                    <a:pt x="5767" y="8277"/>
                  </a:lnTo>
                  <a:lnTo>
                    <a:pt x="5976" y="8202"/>
                  </a:lnTo>
                  <a:lnTo>
                    <a:pt x="6170" y="8113"/>
                  </a:lnTo>
                  <a:lnTo>
                    <a:pt x="6350" y="8008"/>
                  </a:lnTo>
                  <a:lnTo>
                    <a:pt x="6529" y="7904"/>
                  </a:lnTo>
                  <a:lnTo>
                    <a:pt x="6708" y="7784"/>
                  </a:lnTo>
                  <a:lnTo>
                    <a:pt x="6873" y="7665"/>
                  </a:lnTo>
                  <a:lnTo>
                    <a:pt x="7037" y="7530"/>
                  </a:lnTo>
                  <a:lnTo>
                    <a:pt x="7201" y="7396"/>
                  </a:lnTo>
                  <a:lnTo>
                    <a:pt x="7336" y="7246"/>
                  </a:lnTo>
                  <a:lnTo>
                    <a:pt x="7485" y="7097"/>
                  </a:lnTo>
                  <a:lnTo>
                    <a:pt x="7620" y="6947"/>
                  </a:lnTo>
                  <a:lnTo>
                    <a:pt x="7739" y="6783"/>
                  </a:lnTo>
                  <a:lnTo>
                    <a:pt x="7859" y="6619"/>
                  </a:lnTo>
                  <a:lnTo>
                    <a:pt x="7963" y="6440"/>
                  </a:lnTo>
                  <a:lnTo>
                    <a:pt x="8068" y="6260"/>
                  </a:lnTo>
                  <a:lnTo>
                    <a:pt x="8157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8"/>
                  </a:lnTo>
                  <a:lnTo>
                    <a:pt x="8426" y="5304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92"/>
                  </a:lnTo>
                  <a:lnTo>
                    <a:pt x="8546" y="4482"/>
                  </a:lnTo>
                  <a:lnTo>
                    <a:pt x="8546" y="4258"/>
                  </a:lnTo>
                  <a:lnTo>
                    <a:pt x="8546" y="4049"/>
                  </a:lnTo>
                  <a:lnTo>
                    <a:pt x="8531" y="3840"/>
                  </a:lnTo>
                  <a:lnTo>
                    <a:pt x="8501" y="3631"/>
                  </a:lnTo>
                  <a:lnTo>
                    <a:pt x="8456" y="3407"/>
                  </a:lnTo>
                  <a:lnTo>
                    <a:pt x="8411" y="3198"/>
                  </a:lnTo>
                  <a:lnTo>
                    <a:pt x="8352" y="2989"/>
                  </a:lnTo>
                  <a:lnTo>
                    <a:pt x="8277" y="2779"/>
                  </a:lnTo>
                  <a:lnTo>
                    <a:pt x="8202" y="2585"/>
                  </a:lnTo>
                  <a:lnTo>
                    <a:pt x="8113" y="2391"/>
                  </a:lnTo>
                  <a:lnTo>
                    <a:pt x="8008" y="2197"/>
                  </a:lnTo>
                  <a:lnTo>
                    <a:pt x="7903" y="2017"/>
                  </a:lnTo>
                  <a:lnTo>
                    <a:pt x="7799" y="1838"/>
                  </a:lnTo>
                  <a:lnTo>
                    <a:pt x="7664" y="1674"/>
                  </a:lnTo>
                  <a:lnTo>
                    <a:pt x="7545" y="1510"/>
                  </a:lnTo>
                  <a:lnTo>
                    <a:pt x="7395" y="1360"/>
                  </a:lnTo>
                  <a:lnTo>
                    <a:pt x="7261" y="1211"/>
                  </a:lnTo>
                  <a:lnTo>
                    <a:pt x="7112" y="1061"/>
                  </a:lnTo>
                  <a:lnTo>
                    <a:pt x="6947" y="942"/>
                  </a:lnTo>
                  <a:lnTo>
                    <a:pt x="6783" y="807"/>
                  </a:lnTo>
                  <a:lnTo>
                    <a:pt x="6619" y="703"/>
                  </a:lnTo>
                  <a:lnTo>
                    <a:pt x="6439" y="583"/>
                  </a:lnTo>
                  <a:lnTo>
                    <a:pt x="6260" y="494"/>
                  </a:lnTo>
                  <a:lnTo>
                    <a:pt x="6081" y="404"/>
                  </a:lnTo>
                  <a:lnTo>
                    <a:pt x="5887" y="314"/>
                  </a:lnTo>
                  <a:lnTo>
                    <a:pt x="5692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1" y="45"/>
                  </a:lnTo>
                  <a:lnTo>
                    <a:pt x="4691" y="16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2" name="Google Shape;1615;p33">
              <a:extLst>
                <a:ext uri="{FF2B5EF4-FFF2-40B4-BE49-F238E27FC236}">
                  <a16:creationId xmlns:a16="http://schemas.microsoft.com/office/drawing/2014/main" id="{BF13B409-C340-7146-5B93-D88BCCDD7569}"/>
                </a:ext>
              </a:extLst>
            </p:cNvPr>
            <p:cNvSpPr/>
            <p:nvPr/>
          </p:nvSpPr>
          <p:spPr>
            <a:xfrm>
              <a:off x="7576411" y="3658749"/>
              <a:ext cx="152840" cy="137635"/>
            </a:xfrm>
            <a:custGeom>
              <a:avLst/>
              <a:gdLst/>
              <a:ahLst/>
              <a:cxnLst/>
              <a:rect l="l" t="t" r="r" b="b"/>
              <a:pathLst>
                <a:path w="4617" h="4603" extrusionOk="0">
                  <a:moveTo>
                    <a:pt x="2182" y="1"/>
                  </a:moveTo>
                  <a:lnTo>
                    <a:pt x="1958" y="16"/>
                  </a:lnTo>
                  <a:lnTo>
                    <a:pt x="1718" y="75"/>
                  </a:lnTo>
                  <a:lnTo>
                    <a:pt x="1494" y="135"/>
                  </a:lnTo>
                  <a:lnTo>
                    <a:pt x="1285" y="225"/>
                  </a:lnTo>
                  <a:lnTo>
                    <a:pt x="1091" y="344"/>
                  </a:lnTo>
                  <a:lnTo>
                    <a:pt x="897" y="464"/>
                  </a:lnTo>
                  <a:lnTo>
                    <a:pt x="732" y="613"/>
                  </a:lnTo>
                  <a:lnTo>
                    <a:pt x="568" y="777"/>
                  </a:lnTo>
                  <a:lnTo>
                    <a:pt x="434" y="942"/>
                  </a:lnTo>
                  <a:lnTo>
                    <a:pt x="314" y="1136"/>
                  </a:lnTo>
                  <a:lnTo>
                    <a:pt x="210" y="1330"/>
                  </a:lnTo>
                  <a:lnTo>
                    <a:pt x="135" y="1539"/>
                  </a:lnTo>
                  <a:lnTo>
                    <a:pt x="60" y="1749"/>
                  </a:lnTo>
                  <a:lnTo>
                    <a:pt x="15" y="1973"/>
                  </a:lnTo>
                  <a:lnTo>
                    <a:pt x="0" y="2197"/>
                  </a:lnTo>
                  <a:lnTo>
                    <a:pt x="0" y="2421"/>
                  </a:lnTo>
                  <a:lnTo>
                    <a:pt x="30" y="2645"/>
                  </a:lnTo>
                  <a:lnTo>
                    <a:pt x="75" y="2884"/>
                  </a:lnTo>
                  <a:lnTo>
                    <a:pt x="135" y="3108"/>
                  </a:lnTo>
                  <a:lnTo>
                    <a:pt x="239" y="3317"/>
                  </a:lnTo>
                  <a:lnTo>
                    <a:pt x="344" y="3526"/>
                  </a:lnTo>
                  <a:lnTo>
                    <a:pt x="478" y="3706"/>
                  </a:lnTo>
                  <a:lnTo>
                    <a:pt x="613" y="3870"/>
                  </a:lnTo>
                  <a:lnTo>
                    <a:pt x="777" y="4034"/>
                  </a:lnTo>
                  <a:lnTo>
                    <a:pt x="957" y="4169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2"/>
                  </a:lnTo>
                  <a:lnTo>
                    <a:pt x="1748" y="4542"/>
                  </a:lnTo>
                  <a:lnTo>
                    <a:pt x="1972" y="4587"/>
                  </a:lnTo>
                  <a:lnTo>
                    <a:pt x="2197" y="4602"/>
                  </a:lnTo>
                  <a:lnTo>
                    <a:pt x="2421" y="4602"/>
                  </a:lnTo>
                  <a:lnTo>
                    <a:pt x="2660" y="4587"/>
                  </a:lnTo>
                  <a:lnTo>
                    <a:pt x="2884" y="4542"/>
                  </a:lnTo>
                  <a:lnTo>
                    <a:pt x="3108" y="4468"/>
                  </a:lnTo>
                  <a:lnTo>
                    <a:pt x="3317" y="4378"/>
                  </a:lnTo>
                  <a:lnTo>
                    <a:pt x="3526" y="4258"/>
                  </a:lnTo>
                  <a:lnTo>
                    <a:pt x="3705" y="4139"/>
                  </a:lnTo>
                  <a:lnTo>
                    <a:pt x="3885" y="3989"/>
                  </a:lnTo>
                  <a:lnTo>
                    <a:pt x="4034" y="3825"/>
                  </a:lnTo>
                  <a:lnTo>
                    <a:pt x="4169" y="3661"/>
                  </a:lnTo>
                  <a:lnTo>
                    <a:pt x="4288" y="3467"/>
                  </a:lnTo>
                  <a:lnTo>
                    <a:pt x="4393" y="3272"/>
                  </a:lnTo>
                  <a:lnTo>
                    <a:pt x="4482" y="3063"/>
                  </a:lnTo>
                  <a:lnTo>
                    <a:pt x="4542" y="2854"/>
                  </a:lnTo>
                  <a:lnTo>
                    <a:pt x="4587" y="2630"/>
                  </a:lnTo>
                  <a:lnTo>
                    <a:pt x="4617" y="2406"/>
                  </a:lnTo>
                  <a:lnTo>
                    <a:pt x="4602" y="2182"/>
                  </a:lnTo>
                  <a:lnTo>
                    <a:pt x="4587" y="1958"/>
                  </a:lnTo>
                  <a:lnTo>
                    <a:pt x="4542" y="1719"/>
                  </a:lnTo>
                  <a:lnTo>
                    <a:pt x="4467" y="1495"/>
                  </a:lnTo>
                  <a:lnTo>
                    <a:pt x="4378" y="1285"/>
                  </a:lnTo>
                  <a:lnTo>
                    <a:pt x="4258" y="1076"/>
                  </a:lnTo>
                  <a:lnTo>
                    <a:pt x="4139" y="897"/>
                  </a:lnTo>
                  <a:lnTo>
                    <a:pt x="3989" y="733"/>
                  </a:lnTo>
                  <a:lnTo>
                    <a:pt x="3825" y="568"/>
                  </a:lnTo>
                  <a:lnTo>
                    <a:pt x="3661" y="434"/>
                  </a:lnTo>
                  <a:lnTo>
                    <a:pt x="3466" y="314"/>
                  </a:lnTo>
                  <a:lnTo>
                    <a:pt x="3272" y="210"/>
                  </a:lnTo>
                  <a:lnTo>
                    <a:pt x="3063" y="120"/>
                  </a:lnTo>
                  <a:lnTo>
                    <a:pt x="2854" y="60"/>
                  </a:lnTo>
                  <a:lnTo>
                    <a:pt x="2645" y="16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3" name="Google Shape;1616;p33">
              <a:extLst>
                <a:ext uri="{FF2B5EF4-FFF2-40B4-BE49-F238E27FC236}">
                  <a16:creationId xmlns:a16="http://schemas.microsoft.com/office/drawing/2014/main" id="{DE87C5E7-FFD5-1110-30FA-7C393375B116}"/>
                </a:ext>
              </a:extLst>
            </p:cNvPr>
            <p:cNvSpPr/>
            <p:nvPr/>
          </p:nvSpPr>
          <p:spPr>
            <a:xfrm>
              <a:off x="7354356" y="3133884"/>
              <a:ext cx="282905" cy="255564"/>
            </a:xfrm>
            <a:custGeom>
              <a:avLst/>
              <a:gdLst/>
              <a:ahLst/>
              <a:cxnLst/>
              <a:rect l="l" t="t" r="r" b="b"/>
              <a:pathLst>
                <a:path w="8546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31" y="46"/>
                  </a:lnTo>
                  <a:lnTo>
                    <a:pt x="3407" y="90"/>
                  </a:lnTo>
                  <a:lnTo>
                    <a:pt x="3198" y="135"/>
                  </a:lnTo>
                  <a:lnTo>
                    <a:pt x="2988" y="195"/>
                  </a:lnTo>
                  <a:lnTo>
                    <a:pt x="2779" y="270"/>
                  </a:lnTo>
                  <a:lnTo>
                    <a:pt x="2585" y="344"/>
                  </a:lnTo>
                  <a:lnTo>
                    <a:pt x="2391" y="434"/>
                  </a:lnTo>
                  <a:lnTo>
                    <a:pt x="2197" y="539"/>
                  </a:lnTo>
                  <a:lnTo>
                    <a:pt x="2017" y="643"/>
                  </a:lnTo>
                  <a:lnTo>
                    <a:pt x="1838" y="763"/>
                  </a:lnTo>
                  <a:lnTo>
                    <a:pt x="1674" y="882"/>
                  </a:lnTo>
                  <a:lnTo>
                    <a:pt x="1509" y="1017"/>
                  </a:lnTo>
                  <a:lnTo>
                    <a:pt x="1360" y="1151"/>
                  </a:lnTo>
                  <a:lnTo>
                    <a:pt x="1211" y="1300"/>
                  </a:lnTo>
                  <a:lnTo>
                    <a:pt x="1076" y="1450"/>
                  </a:lnTo>
                  <a:lnTo>
                    <a:pt x="942" y="1599"/>
                  </a:lnTo>
                  <a:lnTo>
                    <a:pt x="807" y="1764"/>
                  </a:lnTo>
                  <a:lnTo>
                    <a:pt x="703" y="1943"/>
                  </a:lnTo>
                  <a:lnTo>
                    <a:pt x="583" y="2107"/>
                  </a:lnTo>
                  <a:lnTo>
                    <a:pt x="494" y="2286"/>
                  </a:lnTo>
                  <a:lnTo>
                    <a:pt x="404" y="2466"/>
                  </a:lnTo>
                  <a:lnTo>
                    <a:pt x="314" y="2660"/>
                  </a:lnTo>
                  <a:lnTo>
                    <a:pt x="240" y="2854"/>
                  </a:lnTo>
                  <a:lnTo>
                    <a:pt x="180" y="3048"/>
                  </a:lnTo>
                  <a:lnTo>
                    <a:pt x="120" y="3243"/>
                  </a:lnTo>
                  <a:lnTo>
                    <a:pt x="75" y="3452"/>
                  </a:lnTo>
                  <a:lnTo>
                    <a:pt x="45" y="3661"/>
                  </a:lnTo>
                  <a:lnTo>
                    <a:pt x="15" y="3855"/>
                  </a:lnTo>
                  <a:lnTo>
                    <a:pt x="1" y="4064"/>
                  </a:lnTo>
                  <a:lnTo>
                    <a:pt x="1" y="4288"/>
                  </a:lnTo>
                  <a:lnTo>
                    <a:pt x="1" y="4497"/>
                  </a:lnTo>
                  <a:lnTo>
                    <a:pt x="15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49"/>
                  </a:lnTo>
                  <a:lnTo>
                    <a:pt x="195" y="5558"/>
                  </a:lnTo>
                  <a:lnTo>
                    <a:pt x="269" y="5767"/>
                  </a:lnTo>
                  <a:lnTo>
                    <a:pt x="344" y="5962"/>
                  </a:lnTo>
                  <a:lnTo>
                    <a:pt x="434" y="6156"/>
                  </a:lnTo>
                  <a:lnTo>
                    <a:pt x="538" y="6350"/>
                  </a:lnTo>
                  <a:lnTo>
                    <a:pt x="643" y="6529"/>
                  </a:lnTo>
                  <a:lnTo>
                    <a:pt x="762" y="6709"/>
                  </a:lnTo>
                  <a:lnTo>
                    <a:pt x="882" y="6873"/>
                  </a:lnTo>
                  <a:lnTo>
                    <a:pt x="1016" y="7037"/>
                  </a:lnTo>
                  <a:lnTo>
                    <a:pt x="1151" y="7187"/>
                  </a:lnTo>
                  <a:lnTo>
                    <a:pt x="1300" y="7336"/>
                  </a:lnTo>
                  <a:lnTo>
                    <a:pt x="1450" y="7485"/>
                  </a:lnTo>
                  <a:lnTo>
                    <a:pt x="1599" y="7605"/>
                  </a:lnTo>
                  <a:lnTo>
                    <a:pt x="1763" y="7739"/>
                  </a:lnTo>
                  <a:lnTo>
                    <a:pt x="1943" y="7859"/>
                  </a:lnTo>
                  <a:lnTo>
                    <a:pt x="2107" y="7963"/>
                  </a:lnTo>
                  <a:lnTo>
                    <a:pt x="2286" y="8053"/>
                  </a:lnTo>
                  <a:lnTo>
                    <a:pt x="2481" y="8158"/>
                  </a:lnTo>
                  <a:lnTo>
                    <a:pt x="2660" y="8232"/>
                  </a:lnTo>
                  <a:lnTo>
                    <a:pt x="2854" y="8307"/>
                  </a:lnTo>
                  <a:lnTo>
                    <a:pt x="3048" y="8367"/>
                  </a:lnTo>
                  <a:lnTo>
                    <a:pt x="3242" y="8427"/>
                  </a:lnTo>
                  <a:lnTo>
                    <a:pt x="3452" y="8471"/>
                  </a:lnTo>
                  <a:lnTo>
                    <a:pt x="3661" y="8501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497" y="8546"/>
                  </a:lnTo>
                  <a:lnTo>
                    <a:pt x="4707" y="8531"/>
                  </a:lnTo>
                  <a:lnTo>
                    <a:pt x="4916" y="8501"/>
                  </a:lnTo>
                  <a:lnTo>
                    <a:pt x="5140" y="8456"/>
                  </a:lnTo>
                  <a:lnTo>
                    <a:pt x="5349" y="8412"/>
                  </a:lnTo>
                  <a:lnTo>
                    <a:pt x="5558" y="8352"/>
                  </a:lnTo>
                  <a:lnTo>
                    <a:pt x="5767" y="8277"/>
                  </a:lnTo>
                  <a:lnTo>
                    <a:pt x="5961" y="8202"/>
                  </a:lnTo>
                  <a:lnTo>
                    <a:pt x="6156" y="8113"/>
                  </a:lnTo>
                  <a:lnTo>
                    <a:pt x="6350" y="8008"/>
                  </a:lnTo>
                  <a:lnTo>
                    <a:pt x="6529" y="7904"/>
                  </a:lnTo>
                  <a:lnTo>
                    <a:pt x="6708" y="7784"/>
                  </a:lnTo>
                  <a:lnTo>
                    <a:pt x="6873" y="7665"/>
                  </a:lnTo>
                  <a:lnTo>
                    <a:pt x="7037" y="7530"/>
                  </a:lnTo>
                  <a:lnTo>
                    <a:pt x="7186" y="7396"/>
                  </a:lnTo>
                  <a:lnTo>
                    <a:pt x="7336" y="7261"/>
                  </a:lnTo>
                  <a:lnTo>
                    <a:pt x="7485" y="7097"/>
                  </a:lnTo>
                  <a:lnTo>
                    <a:pt x="7620" y="6948"/>
                  </a:lnTo>
                  <a:lnTo>
                    <a:pt x="7739" y="6783"/>
                  </a:lnTo>
                  <a:lnTo>
                    <a:pt x="7859" y="6619"/>
                  </a:lnTo>
                  <a:lnTo>
                    <a:pt x="7963" y="6440"/>
                  </a:lnTo>
                  <a:lnTo>
                    <a:pt x="8068" y="6260"/>
                  </a:lnTo>
                  <a:lnTo>
                    <a:pt x="8158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8"/>
                  </a:lnTo>
                  <a:lnTo>
                    <a:pt x="8426" y="5304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92"/>
                  </a:lnTo>
                  <a:lnTo>
                    <a:pt x="8546" y="4483"/>
                  </a:lnTo>
                  <a:lnTo>
                    <a:pt x="8546" y="4258"/>
                  </a:lnTo>
                  <a:lnTo>
                    <a:pt x="8546" y="4049"/>
                  </a:lnTo>
                  <a:lnTo>
                    <a:pt x="8531" y="3840"/>
                  </a:lnTo>
                  <a:lnTo>
                    <a:pt x="8501" y="3631"/>
                  </a:lnTo>
                  <a:lnTo>
                    <a:pt x="8456" y="3407"/>
                  </a:lnTo>
                  <a:lnTo>
                    <a:pt x="8412" y="3198"/>
                  </a:lnTo>
                  <a:lnTo>
                    <a:pt x="8352" y="2989"/>
                  </a:lnTo>
                  <a:lnTo>
                    <a:pt x="8277" y="2779"/>
                  </a:lnTo>
                  <a:lnTo>
                    <a:pt x="8202" y="2585"/>
                  </a:lnTo>
                  <a:lnTo>
                    <a:pt x="8113" y="2391"/>
                  </a:lnTo>
                  <a:lnTo>
                    <a:pt x="8008" y="2197"/>
                  </a:lnTo>
                  <a:lnTo>
                    <a:pt x="7904" y="2018"/>
                  </a:lnTo>
                  <a:lnTo>
                    <a:pt x="7784" y="1838"/>
                  </a:lnTo>
                  <a:lnTo>
                    <a:pt x="7665" y="1674"/>
                  </a:lnTo>
                  <a:lnTo>
                    <a:pt x="7530" y="1510"/>
                  </a:lnTo>
                  <a:lnTo>
                    <a:pt x="7396" y="1360"/>
                  </a:lnTo>
                  <a:lnTo>
                    <a:pt x="7261" y="1211"/>
                  </a:lnTo>
                  <a:lnTo>
                    <a:pt x="7097" y="1061"/>
                  </a:lnTo>
                  <a:lnTo>
                    <a:pt x="6947" y="942"/>
                  </a:lnTo>
                  <a:lnTo>
                    <a:pt x="6783" y="807"/>
                  </a:lnTo>
                  <a:lnTo>
                    <a:pt x="6619" y="703"/>
                  </a:lnTo>
                  <a:lnTo>
                    <a:pt x="6439" y="583"/>
                  </a:lnTo>
                  <a:lnTo>
                    <a:pt x="6260" y="494"/>
                  </a:lnTo>
                  <a:lnTo>
                    <a:pt x="6081" y="404"/>
                  </a:lnTo>
                  <a:lnTo>
                    <a:pt x="5887" y="314"/>
                  </a:lnTo>
                  <a:lnTo>
                    <a:pt x="5693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1" y="46"/>
                  </a:lnTo>
                  <a:lnTo>
                    <a:pt x="4692" y="16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4" name="Google Shape;1617;p33">
              <a:extLst>
                <a:ext uri="{FF2B5EF4-FFF2-40B4-BE49-F238E27FC236}">
                  <a16:creationId xmlns:a16="http://schemas.microsoft.com/office/drawing/2014/main" id="{CC6E4544-9C9D-2A90-C56A-EE5B416E1140}"/>
                </a:ext>
              </a:extLst>
            </p:cNvPr>
            <p:cNvSpPr/>
            <p:nvPr/>
          </p:nvSpPr>
          <p:spPr>
            <a:xfrm>
              <a:off x="7419636" y="3192847"/>
              <a:ext cx="152344" cy="137635"/>
            </a:xfrm>
            <a:custGeom>
              <a:avLst/>
              <a:gdLst/>
              <a:ahLst/>
              <a:cxnLst/>
              <a:rect l="l" t="t" r="r" b="b"/>
              <a:pathLst>
                <a:path w="4602" h="4603" extrusionOk="0">
                  <a:moveTo>
                    <a:pt x="2182" y="1"/>
                  </a:moveTo>
                  <a:lnTo>
                    <a:pt x="1958" y="16"/>
                  </a:lnTo>
                  <a:lnTo>
                    <a:pt x="1719" y="75"/>
                  </a:lnTo>
                  <a:lnTo>
                    <a:pt x="1495" y="135"/>
                  </a:lnTo>
                  <a:lnTo>
                    <a:pt x="1285" y="225"/>
                  </a:lnTo>
                  <a:lnTo>
                    <a:pt x="1091" y="344"/>
                  </a:lnTo>
                  <a:lnTo>
                    <a:pt x="897" y="464"/>
                  </a:lnTo>
                  <a:lnTo>
                    <a:pt x="733" y="613"/>
                  </a:lnTo>
                  <a:lnTo>
                    <a:pt x="568" y="778"/>
                  </a:lnTo>
                  <a:lnTo>
                    <a:pt x="434" y="942"/>
                  </a:lnTo>
                  <a:lnTo>
                    <a:pt x="314" y="1136"/>
                  </a:lnTo>
                  <a:lnTo>
                    <a:pt x="210" y="1330"/>
                  </a:lnTo>
                  <a:lnTo>
                    <a:pt x="120" y="1539"/>
                  </a:lnTo>
                  <a:lnTo>
                    <a:pt x="60" y="1749"/>
                  </a:lnTo>
                  <a:lnTo>
                    <a:pt x="15" y="1973"/>
                  </a:lnTo>
                  <a:lnTo>
                    <a:pt x="1" y="2197"/>
                  </a:lnTo>
                  <a:lnTo>
                    <a:pt x="1" y="2421"/>
                  </a:lnTo>
                  <a:lnTo>
                    <a:pt x="15" y="2645"/>
                  </a:lnTo>
                  <a:lnTo>
                    <a:pt x="75" y="2884"/>
                  </a:lnTo>
                  <a:lnTo>
                    <a:pt x="135" y="3108"/>
                  </a:lnTo>
                  <a:lnTo>
                    <a:pt x="225" y="3317"/>
                  </a:lnTo>
                  <a:lnTo>
                    <a:pt x="344" y="3526"/>
                  </a:lnTo>
                  <a:lnTo>
                    <a:pt x="479" y="3706"/>
                  </a:lnTo>
                  <a:lnTo>
                    <a:pt x="613" y="3870"/>
                  </a:lnTo>
                  <a:lnTo>
                    <a:pt x="777" y="4034"/>
                  </a:lnTo>
                  <a:lnTo>
                    <a:pt x="957" y="4169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3"/>
                  </a:lnTo>
                  <a:lnTo>
                    <a:pt x="1748" y="4542"/>
                  </a:lnTo>
                  <a:lnTo>
                    <a:pt x="1973" y="4587"/>
                  </a:lnTo>
                  <a:lnTo>
                    <a:pt x="2197" y="4602"/>
                  </a:lnTo>
                  <a:lnTo>
                    <a:pt x="2421" y="4602"/>
                  </a:lnTo>
                  <a:lnTo>
                    <a:pt x="2660" y="4587"/>
                  </a:lnTo>
                  <a:lnTo>
                    <a:pt x="2884" y="4542"/>
                  </a:lnTo>
                  <a:lnTo>
                    <a:pt x="3108" y="4468"/>
                  </a:lnTo>
                  <a:lnTo>
                    <a:pt x="3317" y="4378"/>
                  </a:lnTo>
                  <a:lnTo>
                    <a:pt x="3526" y="4258"/>
                  </a:lnTo>
                  <a:lnTo>
                    <a:pt x="3706" y="4139"/>
                  </a:lnTo>
                  <a:lnTo>
                    <a:pt x="3885" y="3990"/>
                  </a:lnTo>
                  <a:lnTo>
                    <a:pt x="4034" y="3825"/>
                  </a:lnTo>
                  <a:lnTo>
                    <a:pt x="4169" y="3661"/>
                  </a:lnTo>
                  <a:lnTo>
                    <a:pt x="4288" y="3467"/>
                  </a:lnTo>
                  <a:lnTo>
                    <a:pt x="4393" y="3272"/>
                  </a:lnTo>
                  <a:lnTo>
                    <a:pt x="4482" y="3063"/>
                  </a:lnTo>
                  <a:lnTo>
                    <a:pt x="4542" y="2854"/>
                  </a:lnTo>
                  <a:lnTo>
                    <a:pt x="4587" y="2630"/>
                  </a:lnTo>
                  <a:lnTo>
                    <a:pt x="4602" y="2406"/>
                  </a:lnTo>
                  <a:lnTo>
                    <a:pt x="4602" y="2182"/>
                  </a:lnTo>
                  <a:lnTo>
                    <a:pt x="4587" y="1958"/>
                  </a:lnTo>
                  <a:lnTo>
                    <a:pt x="4542" y="1719"/>
                  </a:lnTo>
                  <a:lnTo>
                    <a:pt x="4467" y="1495"/>
                  </a:lnTo>
                  <a:lnTo>
                    <a:pt x="4378" y="1286"/>
                  </a:lnTo>
                  <a:lnTo>
                    <a:pt x="4258" y="1076"/>
                  </a:lnTo>
                  <a:lnTo>
                    <a:pt x="4139" y="897"/>
                  </a:lnTo>
                  <a:lnTo>
                    <a:pt x="3989" y="733"/>
                  </a:lnTo>
                  <a:lnTo>
                    <a:pt x="3825" y="568"/>
                  </a:lnTo>
                  <a:lnTo>
                    <a:pt x="3661" y="434"/>
                  </a:lnTo>
                  <a:lnTo>
                    <a:pt x="3467" y="314"/>
                  </a:lnTo>
                  <a:lnTo>
                    <a:pt x="3272" y="210"/>
                  </a:lnTo>
                  <a:lnTo>
                    <a:pt x="3063" y="120"/>
                  </a:lnTo>
                  <a:lnTo>
                    <a:pt x="2854" y="60"/>
                  </a:lnTo>
                  <a:lnTo>
                    <a:pt x="2630" y="16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0E9AE9-70C9-1A08-93F6-DD21B3B17BA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 flipH="1">
            <a:off x="85539" y="1233540"/>
            <a:ext cx="3792193" cy="3909960"/>
          </a:xfrm>
          <a:prstGeom prst="rect">
            <a:avLst/>
          </a:prstGeom>
        </p:spPr>
      </p:pic>
      <p:sp>
        <p:nvSpPr>
          <p:cNvPr id="572" name="Google Shape;572;p35"/>
          <p:cNvSpPr txBox="1">
            <a:spLocks noGrp="1"/>
          </p:cNvSpPr>
          <p:nvPr>
            <p:ph type="body" idx="1"/>
          </p:nvPr>
        </p:nvSpPr>
        <p:spPr>
          <a:xfrm>
            <a:off x="945225" y="1631219"/>
            <a:ext cx="7079838" cy="23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00050" lvl="0" indent="-400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lphaLcPeriod"/>
            </a:pPr>
            <a:r>
              <a:rPr lang="en-US" dirty="0" err="1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Bagaimana</a:t>
            </a: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model Convolutional Neural Network (CNN) untuk </a:t>
            </a:r>
            <a:r>
              <a:rPr lang="en-US" dirty="0" err="1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mengidentifikasi</a:t>
            </a: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kematangan</a:t>
            </a: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buah</a:t>
            </a: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sirsak</a:t>
            </a: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berdasarkan</a:t>
            </a: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tekstur</a:t>
            </a: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dan </a:t>
            </a:r>
            <a:r>
              <a:rPr lang="en-US" dirty="0" err="1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warna</a:t>
            </a: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  <a:p>
            <a:pPr marL="400050" lvl="0" indent="-400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lphaLcPeriod"/>
            </a:pPr>
            <a:r>
              <a:rPr lang="en-US" dirty="0" err="1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Berapa</a:t>
            </a: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akurasi</a:t>
            </a: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model yang </a:t>
            </a:r>
            <a:r>
              <a:rPr lang="en-US" dirty="0" err="1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didapatkan</a:t>
            </a: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dalam</a:t>
            </a: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mengidentifikasi</a:t>
            </a: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kematangan</a:t>
            </a: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buah</a:t>
            </a: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sirsak</a:t>
            </a: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berdasarkan</a:t>
            </a: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tekstur</a:t>
            </a: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dan </a:t>
            </a:r>
            <a:r>
              <a:rPr lang="en-US" dirty="0" err="1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warna</a:t>
            </a: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menggunakan</a:t>
            </a: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metode</a:t>
            </a: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Convolutional Neural Network (CNN)?</a:t>
            </a:r>
          </a:p>
        </p:txBody>
      </p:sp>
      <p:sp>
        <p:nvSpPr>
          <p:cNvPr id="573" name="Google Shape;573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8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RUMUSAN MASALAH</a:t>
            </a:r>
            <a:endParaRPr dirty="0"/>
          </a:p>
        </p:txBody>
      </p:sp>
      <p:grpSp>
        <p:nvGrpSpPr>
          <p:cNvPr id="578" name="Google Shape;578;p35"/>
          <p:cNvGrpSpPr/>
          <p:nvPr/>
        </p:nvGrpSpPr>
        <p:grpSpPr>
          <a:xfrm>
            <a:off x="6132024" y="3797712"/>
            <a:ext cx="3312528" cy="1553714"/>
            <a:chOff x="6132024" y="3797712"/>
            <a:chExt cx="3312528" cy="1553714"/>
          </a:xfrm>
        </p:grpSpPr>
        <p:sp>
          <p:nvSpPr>
            <p:cNvPr id="579" name="Google Shape;579;p35"/>
            <p:cNvSpPr/>
            <p:nvPr/>
          </p:nvSpPr>
          <p:spPr>
            <a:xfrm rot="10800000" flipH="1">
              <a:off x="6132024" y="3797712"/>
              <a:ext cx="3312528" cy="1553714"/>
            </a:xfrm>
            <a:custGeom>
              <a:avLst/>
              <a:gdLst/>
              <a:ahLst/>
              <a:cxnLst/>
              <a:rect l="l" t="t" r="r" b="b"/>
              <a:pathLst>
                <a:path w="35655" h="13828" extrusionOk="0">
                  <a:moveTo>
                    <a:pt x="35654" y="1"/>
                  </a:moveTo>
                  <a:lnTo>
                    <a:pt x="1" y="980"/>
                  </a:lnTo>
                  <a:lnTo>
                    <a:pt x="97" y="1195"/>
                  </a:lnTo>
                  <a:lnTo>
                    <a:pt x="407" y="1816"/>
                  </a:lnTo>
                  <a:lnTo>
                    <a:pt x="646" y="2245"/>
                  </a:lnTo>
                  <a:lnTo>
                    <a:pt x="932" y="2771"/>
                  </a:lnTo>
                  <a:lnTo>
                    <a:pt x="1291" y="3320"/>
                  </a:lnTo>
                  <a:lnTo>
                    <a:pt x="1696" y="3941"/>
                  </a:lnTo>
                  <a:lnTo>
                    <a:pt x="2174" y="4610"/>
                  </a:lnTo>
                  <a:lnTo>
                    <a:pt x="2723" y="5302"/>
                  </a:lnTo>
                  <a:lnTo>
                    <a:pt x="3344" y="6042"/>
                  </a:lnTo>
                  <a:lnTo>
                    <a:pt x="4037" y="6783"/>
                  </a:lnTo>
                  <a:lnTo>
                    <a:pt x="4801" y="7523"/>
                  </a:lnTo>
                  <a:lnTo>
                    <a:pt x="5613" y="8287"/>
                  </a:lnTo>
                  <a:lnTo>
                    <a:pt x="6067" y="8645"/>
                  </a:lnTo>
                  <a:lnTo>
                    <a:pt x="6544" y="9027"/>
                  </a:lnTo>
                  <a:lnTo>
                    <a:pt x="7022" y="9386"/>
                  </a:lnTo>
                  <a:lnTo>
                    <a:pt x="7523" y="9744"/>
                  </a:lnTo>
                  <a:lnTo>
                    <a:pt x="8049" y="10078"/>
                  </a:lnTo>
                  <a:lnTo>
                    <a:pt x="8598" y="10436"/>
                  </a:lnTo>
                  <a:lnTo>
                    <a:pt x="9147" y="10747"/>
                  </a:lnTo>
                  <a:lnTo>
                    <a:pt x="9744" y="11081"/>
                  </a:lnTo>
                  <a:lnTo>
                    <a:pt x="10341" y="11392"/>
                  </a:lnTo>
                  <a:lnTo>
                    <a:pt x="10986" y="11678"/>
                  </a:lnTo>
                  <a:lnTo>
                    <a:pt x="11631" y="11965"/>
                  </a:lnTo>
                  <a:lnTo>
                    <a:pt x="12299" y="12227"/>
                  </a:lnTo>
                  <a:lnTo>
                    <a:pt x="12992" y="12490"/>
                  </a:lnTo>
                  <a:lnTo>
                    <a:pt x="13708" y="12705"/>
                  </a:lnTo>
                  <a:lnTo>
                    <a:pt x="14449" y="12920"/>
                  </a:lnTo>
                  <a:lnTo>
                    <a:pt x="15213" y="13111"/>
                  </a:lnTo>
                  <a:lnTo>
                    <a:pt x="16001" y="13302"/>
                  </a:lnTo>
                  <a:lnTo>
                    <a:pt x="16813" y="13445"/>
                  </a:lnTo>
                  <a:lnTo>
                    <a:pt x="17625" y="13565"/>
                  </a:lnTo>
                  <a:lnTo>
                    <a:pt x="18484" y="13684"/>
                  </a:lnTo>
                  <a:lnTo>
                    <a:pt x="19368" y="13756"/>
                  </a:lnTo>
                  <a:lnTo>
                    <a:pt x="20275" y="13804"/>
                  </a:lnTo>
                  <a:lnTo>
                    <a:pt x="21207" y="13827"/>
                  </a:lnTo>
                  <a:lnTo>
                    <a:pt x="22162" y="13827"/>
                  </a:lnTo>
                  <a:lnTo>
                    <a:pt x="23141" y="13804"/>
                  </a:lnTo>
                  <a:lnTo>
                    <a:pt x="24144" y="13732"/>
                  </a:lnTo>
                  <a:lnTo>
                    <a:pt x="25171" y="13636"/>
                  </a:lnTo>
                  <a:lnTo>
                    <a:pt x="26222" y="13493"/>
                  </a:lnTo>
                  <a:lnTo>
                    <a:pt x="27320" y="13326"/>
                  </a:lnTo>
                  <a:lnTo>
                    <a:pt x="28419" y="13135"/>
                  </a:lnTo>
                  <a:lnTo>
                    <a:pt x="29565" y="12896"/>
                  </a:lnTo>
                  <a:lnTo>
                    <a:pt x="30735" y="12610"/>
                  </a:lnTo>
                  <a:lnTo>
                    <a:pt x="31905" y="12299"/>
                  </a:lnTo>
                  <a:lnTo>
                    <a:pt x="33123" y="11941"/>
                  </a:lnTo>
                  <a:lnTo>
                    <a:pt x="34389" y="11535"/>
                  </a:lnTo>
                  <a:lnTo>
                    <a:pt x="35654" y="11105"/>
                  </a:lnTo>
                  <a:lnTo>
                    <a:pt x="356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1272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5"/>
            <p:cNvSpPr/>
            <p:nvPr/>
          </p:nvSpPr>
          <p:spPr>
            <a:xfrm rot="10800000" flipH="1">
              <a:off x="6379675" y="3931046"/>
              <a:ext cx="2926562" cy="1372706"/>
            </a:xfrm>
            <a:custGeom>
              <a:avLst/>
              <a:gdLst/>
              <a:ahLst/>
              <a:cxnLst/>
              <a:rect l="l" t="t" r="r" b="b"/>
              <a:pathLst>
                <a:path w="35655" h="13828" extrusionOk="0">
                  <a:moveTo>
                    <a:pt x="35654" y="1"/>
                  </a:moveTo>
                  <a:lnTo>
                    <a:pt x="1" y="980"/>
                  </a:lnTo>
                  <a:lnTo>
                    <a:pt x="97" y="1195"/>
                  </a:lnTo>
                  <a:lnTo>
                    <a:pt x="407" y="1816"/>
                  </a:lnTo>
                  <a:lnTo>
                    <a:pt x="646" y="2245"/>
                  </a:lnTo>
                  <a:lnTo>
                    <a:pt x="932" y="2771"/>
                  </a:lnTo>
                  <a:lnTo>
                    <a:pt x="1291" y="3320"/>
                  </a:lnTo>
                  <a:lnTo>
                    <a:pt x="1696" y="3941"/>
                  </a:lnTo>
                  <a:lnTo>
                    <a:pt x="2174" y="4610"/>
                  </a:lnTo>
                  <a:lnTo>
                    <a:pt x="2723" y="5302"/>
                  </a:lnTo>
                  <a:lnTo>
                    <a:pt x="3344" y="6042"/>
                  </a:lnTo>
                  <a:lnTo>
                    <a:pt x="4037" y="6783"/>
                  </a:lnTo>
                  <a:lnTo>
                    <a:pt x="4801" y="7523"/>
                  </a:lnTo>
                  <a:lnTo>
                    <a:pt x="5613" y="8287"/>
                  </a:lnTo>
                  <a:lnTo>
                    <a:pt x="6067" y="8645"/>
                  </a:lnTo>
                  <a:lnTo>
                    <a:pt x="6544" y="9027"/>
                  </a:lnTo>
                  <a:lnTo>
                    <a:pt x="7022" y="9386"/>
                  </a:lnTo>
                  <a:lnTo>
                    <a:pt x="7523" y="9744"/>
                  </a:lnTo>
                  <a:lnTo>
                    <a:pt x="8049" y="10078"/>
                  </a:lnTo>
                  <a:lnTo>
                    <a:pt x="8598" y="10436"/>
                  </a:lnTo>
                  <a:lnTo>
                    <a:pt x="9147" y="10747"/>
                  </a:lnTo>
                  <a:lnTo>
                    <a:pt x="9744" y="11081"/>
                  </a:lnTo>
                  <a:lnTo>
                    <a:pt x="10341" y="11392"/>
                  </a:lnTo>
                  <a:lnTo>
                    <a:pt x="10986" y="11678"/>
                  </a:lnTo>
                  <a:lnTo>
                    <a:pt x="11631" y="11965"/>
                  </a:lnTo>
                  <a:lnTo>
                    <a:pt x="12299" y="12227"/>
                  </a:lnTo>
                  <a:lnTo>
                    <a:pt x="12992" y="12490"/>
                  </a:lnTo>
                  <a:lnTo>
                    <a:pt x="13708" y="12705"/>
                  </a:lnTo>
                  <a:lnTo>
                    <a:pt x="14449" y="12920"/>
                  </a:lnTo>
                  <a:lnTo>
                    <a:pt x="15213" y="13111"/>
                  </a:lnTo>
                  <a:lnTo>
                    <a:pt x="16001" y="13302"/>
                  </a:lnTo>
                  <a:lnTo>
                    <a:pt x="16813" y="13445"/>
                  </a:lnTo>
                  <a:lnTo>
                    <a:pt x="17625" y="13565"/>
                  </a:lnTo>
                  <a:lnTo>
                    <a:pt x="18484" y="13684"/>
                  </a:lnTo>
                  <a:lnTo>
                    <a:pt x="19368" y="13756"/>
                  </a:lnTo>
                  <a:lnTo>
                    <a:pt x="20275" y="13804"/>
                  </a:lnTo>
                  <a:lnTo>
                    <a:pt x="21207" y="13827"/>
                  </a:lnTo>
                  <a:lnTo>
                    <a:pt x="22162" y="13827"/>
                  </a:lnTo>
                  <a:lnTo>
                    <a:pt x="23141" y="13804"/>
                  </a:lnTo>
                  <a:lnTo>
                    <a:pt x="24144" y="13732"/>
                  </a:lnTo>
                  <a:lnTo>
                    <a:pt x="25171" y="13636"/>
                  </a:lnTo>
                  <a:lnTo>
                    <a:pt x="26222" y="13493"/>
                  </a:lnTo>
                  <a:lnTo>
                    <a:pt x="27320" y="13326"/>
                  </a:lnTo>
                  <a:lnTo>
                    <a:pt x="28419" y="13135"/>
                  </a:lnTo>
                  <a:lnTo>
                    <a:pt x="29565" y="12896"/>
                  </a:lnTo>
                  <a:lnTo>
                    <a:pt x="30735" y="12610"/>
                  </a:lnTo>
                  <a:lnTo>
                    <a:pt x="31905" y="12299"/>
                  </a:lnTo>
                  <a:lnTo>
                    <a:pt x="33123" y="11941"/>
                  </a:lnTo>
                  <a:lnTo>
                    <a:pt x="34389" y="11535"/>
                  </a:lnTo>
                  <a:lnTo>
                    <a:pt x="35654" y="11105"/>
                  </a:lnTo>
                  <a:lnTo>
                    <a:pt x="356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1272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Google Shape;40;p1">
            <a:extLst>
              <a:ext uri="{FF2B5EF4-FFF2-40B4-BE49-F238E27FC236}">
                <a16:creationId xmlns:a16="http://schemas.microsoft.com/office/drawing/2014/main" id="{D66E7D82-BF53-F47B-2AC9-21890711368C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94900" y="205726"/>
            <a:ext cx="720000" cy="736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3BED7B-080A-796C-2531-EF95AA817C9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 flipH="1">
            <a:off x="342264" y="1690013"/>
            <a:ext cx="3417688" cy="3456000"/>
          </a:xfrm>
          <a:prstGeom prst="rect">
            <a:avLst/>
          </a:prstGeom>
        </p:spPr>
      </p:pic>
      <p:sp>
        <p:nvSpPr>
          <p:cNvPr id="572" name="Google Shape;572;p35"/>
          <p:cNvSpPr txBox="1">
            <a:spLocks noGrp="1"/>
          </p:cNvSpPr>
          <p:nvPr>
            <p:ph type="body" idx="1"/>
          </p:nvPr>
        </p:nvSpPr>
        <p:spPr>
          <a:xfrm>
            <a:off x="945225" y="1631219"/>
            <a:ext cx="7079838" cy="23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00050" lvl="0" indent="-400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lphaLcPeriod"/>
            </a:pPr>
            <a:r>
              <a:rPr lang="en-US" dirty="0" err="1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Menentukan</a:t>
            </a: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model Convolutional Neural Network (CNN) untuk </a:t>
            </a:r>
            <a:r>
              <a:rPr lang="en-US" dirty="0" err="1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mengidentifikasi</a:t>
            </a: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kematangan</a:t>
            </a: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buah</a:t>
            </a: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sirsak</a:t>
            </a: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400050" lvl="0" indent="-400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lphaLcPeriod"/>
            </a:pPr>
            <a:r>
              <a:rPr lang="en-US" dirty="0" err="1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Mengetahui</a:t>
            </a: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akurasi</a:t>
            </a: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model yang </a:t>
            </a:r>
            <a:r>
              <a:rPr lang="en-US" dirty="0" err="1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didapatkan</a:t>
            </a: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dalam</a:t>
            </a: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mengidentifikasi</a:t>
            </a: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kematangan</a:t>
            </a: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buah</a:t>
            </a: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sirsak</a:t>
            </a: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berdasarkan</a:t>
            </a: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tekstur</a:t>
            </a: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dan </a:t>
            </a:r>
            <a:r>
              <a:rPr lang="en-US" dirty="0" err="1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warna</a:t>
            </a: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menggunakan</a:t>
            </a: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metode</a:t>
            </a: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Convolutional Neural Network (CNN).</a:t>
            </a:r>
          </a:p>
        </p:txBody>
      </p:sp>
      <p:sp>
        <p:nvSpPr>
          <p:cNvPr id="573" name="Google Shape;573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8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TUJUAN PENELITIAN</a:t>
            </a:r>
            <a:endParaRPr dirty="0"/>
          </a:p>
        </p:txBody>
      </p:sp>
      <p:grpSp>
        <p:nvGrpSpPr>
          <p:cNvPr id="578" name="Google Shape;578;p35"/>
          <p:cNvGrpSpPr/>
          <p:nvPr/>
        </p:nvGrpSpPr>
        <p:grpSpPr>
          <a:xfrm>
            <a:off x="6132024" y="3797712"/>
            <a:ext cx="3312528" cy="1553714"/>
            <a:chOff x="6132024" y="3797712"/>
            <a:chExt cx="3312528" cy="1553714"/>
          </a:xfrm>
        </p:grpSpPr>
        <p:sp>
          <p:nvSpPr>
            <p:cNvPr id="579" name="Google Shape;579;p35"/>
            <p:cNvSpPr/>
            <p:nvPr/>
          </p:nvSpPr>
          <p:spPr>
            <a:xfrm rot="10800000" flipH="1">
              <a:off x="6132024" y="3797712"/>
              <a:ext cx="3312528" cy="1553714"/>
            </a:xfrm>
            <a:custGeom>
              <a:avLst/>
              <a:gdLst/>
              <a:ahLst/>
              <a:cxnLst/>
              <a:rect l="l" t="t" r="r" b="b"/>
              <a:pathLst>
                <a:path w="35655" h="13828" extrusionOk="0">
                  <a:moveTo>
                    <a:pt x="35654" y="1"/>
                  </a:moveTo>
                  <a:lnTo>
                    <a:pt x="1" y="980"/>
                  </a:lnTo>
                  <a:lnTo>
                    <a:pt x="97" y="1195"/>
                  </a:lnTo>
                  <a:lnTo>
                    <a:pt x="407" y="1816"/>
                  </a:lnTo>
                  <a:lnTo>
                    <a:pt x="646" y="2245"/>
                  </a:lnTo>
                  <a:lnTo>
                    <a:pt x="932" y="2771"/>
                  </a:lnTo>
                  <a:lnTo>
                    <a:pt x="1291" y="3320"/>
                  </a:lnTo>
                  <a:lnTo>
                    <a:pt x="1696" y="3941"/>
                  </a:lnTo>
                  <a:lnTo>
                    <a:pt x="2174" y="4610"/>
                  </a:lnTo>
                  <a:lnTo>
                    <a:pt x="2723" y="5302"/>
                  </a:lnTo>
                  <a:lnTo>
                    <a:pt x="3344" y="6042"/>
                  </a:lnTo>
                  <a:lnTo>
                    <a:pt x="4037" y="6783"/>
                  </a:lnTo>
                  <a:lnTo>
                    <a:pt x="4801" y="7523"/>
                  </a:lnTo>
                  <a:lnTo>
                    <a:pt x="5613" y="8287"/>
                  </a:lnTo>
                  <a:lnTo>
                    <a:pt x="6067" y="8645"/>
                  </a:lnTo>
                  <a:lnTo>
                    <a:pt x="6544" y="9027"/>
                  </a:lnTo>
                  <a:lnTo>
                    <a:pt x="7022" y="9386"/>
                  </a:lnTo>
                  <a:lnTo>
                    <a:pt x="7523" y="9744"/>
                  </a:lnTo>
                  <a:lnTo>
                    <a:pt x="8049" y="10078"/>
                  </a:lnTo>
                  <a:lnTo>
                    <a:pt x="8598" y="10436"/>
                  </a:lnTo>
                  <a:lnTo>
                    <a:pt x="9147" y="10747"/>
                  </a:lnTo>
                  <a:lnTo>
                    <a:pt x="9744" y="11081"/>
                  </a:lnTo>
                  <a:lnTo>
                    <a:pt x="10341" y="11392"/>
                  </a:lnTo>
                  <a:lnTo>
                    <a:pt x="10986" y="11678"/>
                  </a:lnTo>
                  <a:lnTo>
                    <a:pt x="11631" y="11965"/>
                  </a:lnTo>
                  <a:lnTo>
                    <a:pt x="12299" y="12227"/>
                  </a:lnTo>
                  <a:lnTo>
                    <a:pt x="12992" y="12490"/>
                  </a:lnTo>
                  <a:lnTo>
                    <a:pt x="13708" y="12705"/>
                  </a:lnTo>
                  <a:lnTo>
                    <a:pt x="14449" y="12920"/>
                  </a:lnTo>
                  <a:lnTo>
                    <a:pt x="15213" y="13111"/>
                  </a:lnTo>
                  <a:lnTo>
                    <a:pt x="16001" y="13302"/>
                  </a:lnTo>
                  <a:lnTo>
                    <a:pt x="16813" y="13445"/>
                  </a:lnTo>
                  <a:lnTo>
                    <a:pt x="17625" y="13565"/>
                  </a:lnTo>
                  <a:lnTo>
                    <a:pt x="18484" y="13684"/>
                  </a:lnTo>
                  <a:lnTo>
                    <a:pt x="19368" y="13756"/>
                  </a:lnTo>
                  <a:lnTo>
                    <a:pt x="20275" y="13804"/>
                  </a:lnTo>
                  <a:lnTo>
                    <a:pt x="21207" y="13827"/>
                  </a:lnTo>
                  <a:lnTo>
                    <a:pt x="22162" y="13827"/>
                  </a:lnTo>
                  <a:lnTo>
                    <a:pt x="23141" y="13804"/>
                  </a:lnTo>
                  <a:lnTo>
                    <a:pt x="24144" y="13732"/>
                  </a:lnTo>
                  <a:lnTo>
                    <a:pt x="25171" y="13636"/>
                  </a:lnTo>
                  <a:lnTo>
                    <a:pt x="26222" y="13493"/>
                  </a:lnTo>
                  <a:lnTo>
                    <a:pt x="27320" y="13326"/>
                  </a:lnTo>
                  <a:lnTo>
                    <a:pt x="28419" y="13135"/>
                  </a:lnTo>
                  <a:lnTo>
                    <a:pt x="29565" y="12896"/>
                  </a:lnTo>
                  <a:lnTo>
                    <a:pt x="30735" y="12610"/>
                  </a:lnTo>
                  <a:lnTo>
                    <a:pt x="31905" y="12299"/>
                  </a:lnTo>
                  <a:lnTo>
                    <a:pt x="33123" y="11941"/>
                  </a:lnTo>
                  <a:lnTo>
                    <a:pt x="34389" y="11535"/>
                  </a:lnTo>
                  <a:lnTo>
                    <a:pt x="35654" y="11105"/>
                  </a:lnTo>
                  <a:lnTo>
                    <a:pt x="356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1272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5"/>
            <p:cNvSpPr/>
            <p:nvPr/>
          </p:nvSpPr>
          <p:spPr>
            <a:xfrm rot="10800000" flipH="1">
              <a:off x="6379675" y="3931046"/>
              <a:ext cx="2926562" cy="1372706"/>
            </a:xfrm>
            <a:custGeom>
              <a:avLst/>
              <a:gdLst/>
              <a:ahLst/>
              <a:cxnLst/>
              <a:rect l="l" t="t" r="r" b="b"/>
              <a:pathLst>
                <a:path w="35655" h="13828" extrusionOk="0">
                  <a:moveTo>
                    <a:pt x="35654" y="1"/>
                  </a:moveTo>
                  <a:lnTo>
                    <a:pt x="1" y="980"/>
                  </a:lnTo>
                  <a:lnTo>
                    <a:pt x="97" y="1195"/>
                  </a:lnTo>
                  <a:lnTo>
                    <a:pt x="407" y="1816"/>
                  </a:lnTo>
                  <a:lnTo>
                    <a:pt x="646" y="2245"/>
                  </a:lnTo>
                  <a:lnTo>
                    <a:pt x="932" y="2771"/>
                  </a:lnTo>
                  <a:lnTo>
                    <a:pt x="1291" y="3320"/>
                  </a:lnTo>
                  <a:lnTo>
                    <a:pt x="1696" y="3941"/>
                  </a:lnTo>
                  <a:lnTo>
                    <a:pt x="2174" y="4610"/>
                  </a:lnTo>
                  <a:lnTo>
                    <a:pt x="2723" y="5302"/>
                  </a:lnTo>
                  <a:lnTo>
                    <a:pt x="3344" y="6042"/>
                  </a:lnTo>
                  <a:lnTo>
                    <a:pt x="4037" y="6783"/>
                  </a:lnTo>
                  <a:lnTo>
                    <a:pt x="4801" y="7523"/>
                  </a:lnTo>
                  <a:lnTo>
                    <a:pt x="5613" y="8287"/>
                  </a:lnTo>
                  <a:lnTo>
                    <a:pt x="6067" y="8645"/>
                  </a:lnTo>
                  <a:lnTo>
                    <a:pt x="6544" y="9027"/>
                  </a:lnTo>
                  <a:lnTo>
                    <a:pt x="7022" y="9386"/>
                  </a:lnTo>
                  <a:lnTo>
                    <a:pt x="7523" y="9744"/>
                  </a:lnTo>
                  <a:lnTo>
                    <a:pt x="8049" y="10078"/>
                  </a:lnTo>
                  <a:lnTo>
                    <a:pt x="8598" y="10436"/>
                  </a:lnTo>
                  <a:lnTo>
                    <a:pt x="9147" y="10747"/>
                  </a:lnTo>
                  <a:lnTo>
                    <a:pt x="9744" y="11081"/>
                  </a:lnTo>
                  <a:lnTo>
                    <a:pt x="10341" y="11392"/>
                  </a:lnTo>
                  <a:lnTo>
                    <a:pt x="10986" y="11678"/>
                  </a:lnTo>
                  <a:lnTo>
                    <a:pt x="11631" y="11965"/>
                  </a:lnTo>
                  <a:lnTo>
                    <a:pt x="12299" y="12227"/>
                  </a:lnTo>
                  <a:lnTo>
                    <a:pt x="12992" y="12490"/>
                  </a:lnTo>
                  <a:lnTo>
                    <a:pt x="13708" y="12705"/>
                  </a:lnTo>
                  <a:lnTo>
                    <a:pt x="14449" y="12920"/>
                  </a:lnTo>
                  <a:lnTo>
                    <a:pt x="15213" y="13111"/>
                  </a:lnTo>
                  <a:lnTo>
                    <a:pt x="16001" y="13302"/>
                  </a:lnTo>
                  <a:lnTo>
                    <a:pt x="16813" y="13445"/>
                  </a:lnTo>
                  <a:lnTo>
                    <a:pt x="17625" y="13565"/>
                  </a:lnTo>
                  <a:lnTo>
                    <a:pt x="18484" y="13684"/>
                  </a:lnTo>
                  <a:lnTo>
                    <a:pt x="19368" y="13756"/>
                  </a:lnTo>
                  <a:lnTo>
                    <a:pt x="20275" y="13804"/>
                  </a:lnTo>
                  <a:lnTo>
                    <a:pt x="21207" y="13827"/>
                  </a:lnTo>
                  <a:lnTo>
                    <a:pt x="22162" y="13827"/>
                  </a:lnTo>
                  <a:lnTo>
                    <a:pt x="23141" y="13804"/>
                  </a:lnTo>
                  <a:lnTo>
                    <a:pt x="24144" y="13732"/>
                  </a:lnTo>
                  <a:lnTo>
                    <a:pt x="25171" y="13636"/>
                  </a:lnTo>
                  <a:lnTo>
                    <a:pt x="26222" y="13493"/>
                  </a:lnTo>
                  <a:lnTo>
                    <a:pt x="27320" y="13326"/>
                  </a:lnTo>
                  <a:lnTo>
                    <a:pt x="28419" y="13135"/>
                  </a:lnTo>
                  <a:lnTo>
                    <a:pt x="29565" y="12896"/>
                  </a:lnTo>
                  <a:lnTo>
                    <a:pt x="30735" y="12610"/>
                  </a:lnTo>
                  <a:lnTo>
                    <a:pt x="31905" y="12299"/>
                  </a:lnTo>
                  <a:lnTo>
                    <a:pt x="33123" y="11941"/>
                  </a:lnTo>
                  <a:lnTo>
                    <a:pt x="34389" y="11535"/>
                  </a:lnTo>
                  <a:lnTo>
                    <a:pt x="35654" y="11105"/>
                  </a:lnTo>
                  <a:lnTo>
                    <a:pt x="356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1272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Google Shape;40;p1">
            <a:extLst>
              <a:ext uri="{FF2B5EF4-FFF2-40B4-BE49-F238E27FC236}">
                <a16:creationId xmlns:a16="http://schemas.microsoft.com/office/drawing/2014/main" id="{439C6153-AF23-C00C-90CF-CB232C80A6C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94900" y="205726"/>
            <a:ext cx="720000" cy="736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6707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991F4-FB6E-C039-1F72-B24D1E20D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KAJIAN PUSTAKA</a:t>
            </a:r>
            <a:endParaRPr lang="id-ID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oogle Shape;40;p1">
            <a:extLst>
              <a:ext uri="{FF2B5EF4-FFF2-40B4-BE49-F238E27FC236}">
                <a16:creationId xmlns:a16="http://schemas.microsoft.com/office/drawing/2014/main" id="{76EA891D-DBDC-FF56-0598-363A4E90D26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94900" y="205726"/>
            <a:ext cx="720000" cy="736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6410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KAJIAN TEORI</a:t>
            </a:r>
            <a:endParaRPr dirty="0"/>
          </a:p>
        </p:txBody>
      </p:sp>
      <p:sp>
        <p:nvSpPr>
          <p:cNvPr id="68" name="Google Shape;890;p25">
            <a:extLst>
              <a:ext uri="{FF2B5EF4-FFF2-40B4-BE49-F238E27FC236}">
                <a16:creationId xmlns:a16="http://schemas.microsoft.com/office/drawing/2014/main" id="{96D3E708-2625-EE88-59AF-1339F8D88A36}"/>
              </a:ext>
            </a:extLst>
          </p:cNvPr>
          <p:cNvSpPr/>
          <p:nvPr/>
        </p:nvSpPr>
        <p:spPr>
          <a:xfrm>
            <a:off x="2656876" y="1975577"/>
            <a:ext cx="1771800" cy="2211412"/>
          </a:xfrm>
          <a:prstGeom prst="roundRect">
            <a:avLst>
              <a:gd name="adj" fmla="val 15217"/>
            </a:avLst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9" name="Google Shape;891;p25">
            <a:extLst>
              <a:ext uri="{FF2B5EF4-FFF2-40B4-BE49-F238E27FC236}">
                <a16:creationId xmlns:a16="http://schemas.microsoft.com/office/drawing/2014/main" id="{C301F05A-BCFB-3DB6-BC31-810F0A8BBEB8}"/>
              </a:ext>
            </a:extLst>
          </p:cNvPr>
          <p:cNvGrpSpPr/>
          <p:nvPr/>
        </p:nvGrpSpPr>
        <p:grpSpPr>
          <a:xfrm>
            <a:off x="2733076" y="1975576"/>
            <a:ext cx="1771800" cy="2067343"/>
            <a:chOff x="2686000" y="962025"/>
            <a:chExt cx="1771800" cy="1638422"/>
          </a:xfrm>
        </p:grpSpPr>
        <p:sp>
          <p:nvSpPr>
            <p:cNvPr id="70" name="Google Shape;892;p25">
              <a:extLst>
                <a:ext uri="{FF2B5EF4-FFF2-40B4-BE49-F238E27FC236}">
                  <a16:creationId xmlns:a16="http://schemas.microsoft.com/office/drawing/2014/main" id="{816F818A-171E-7467-F93F-0966BB6BCD03}"/>
                </a:ext>
              </a:extLst>
            </p:cNvPr>
            <p:cNvSpPr/>
            <p:nvPr/>
          </p:nvSpPr>
          <p:spPr>
            <a:xfrm>
              <a:off x="2781250" y="1094550"/>
              <a:ext cx="924000" cy="295200"/>
            </a:xfrm>
            <a:prstGeom prst="roundRect">
              <a:avLst>
                <a:gd name="adj" fmla="val 50000"/>
              </a:avLst>
            </a:prstGeom>
            <a:solidFill>
              <a:srgbClr val="E99B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Google Shape;893;p25">
              <a:extLst>
                <a:ext uri="{FF2B5EF4-FFF2-40B4-BE49-F238E27FC236}">
                  <a16:creationId xmlns:a16="http://schemas.microsoft.com/office/drawing/2014/main" id="{3D34101D-3B2B-8336-E24C-9CD90951A2BE}"/>
                </a:ext>
              </a:extLst>
            </p:cNvPr>
            <p:cNvSpPr txBox="1"/>
            <p:nvPr/>
          </p:nvSpPr>
          <p:spPr>
            <a:xfrm>
              <a:off x="2686000" y="1389750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Pengolahan Citra Digital</a:t>
              </a:r>
            </a:p>
          </p:txBody>
        </p:sp>
        <p:sp>
          <p:nvSpPr>
            <p:cNvPr id="72" name="Google Shape;894;p25">
              <a:extLst>
                <a:ext uri="{FF2B5EF4-FFF2-40B4-BE49-F238E27FC236}">
                  <a16:creationId xmlns:a16="http://schemas.microsoft.com/office/drawing/2014/main" id="{FCC42D69-B0B4-8919-E550-13900F59BD78}"/>
                </a:ext>
              </a:extLst>
            </p:cNvPr>
            <p:cNvSpPr txBox="1"/>
            <p:nvPr/>
          </p:nvSpPr>
          <p:spPr>
            <a:xfrm>
              <a:off x="2686000" y="1995047"/>
              <a:ext cx="17718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M</a:t>
              </a: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asukan berupa citra yang menghasilkan keluaran citra seperti yang diinginkan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" name="Google Shape;895;p25">
              <a:extLst>
                <a:ext uri="{FF2B5EF4-FFF2-40B4-BE49-F238E27FC236}">
                  <a16:creationId xmlns:a16="http://schemas.microsoft.com/office/drawing/2014/main" id="{CE7B57D0-D7E3-90BF-7DF0-AF223E601E4F}"/>
                </a:ext>
              </a:extLst>
            </p:cNvPr>
            <p:cNvSpPr txBox="1"/>
            <p:nvPr/>
          </p:nvSpPr>
          <p:spPr>
            <a:xfrm>
              <a:off x="3876700" y="962025"/>
              <a:ext cx="443000" cy="3135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E99B27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E99B27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74" name="Google Shape;896;p25">
            <a:extLst>
              <a:ext uri="{FF2B5EF4-FFF2-40B4-BE49-F238E27FC236}">
                <a16:creationId xmlns:a16="http://schemas.microsoft.com/office/drawing/2014/main" id="{62CE31AC-4E9C-7AFF-3768-6CE25F6F133F}"/>
              </a:ext>
            </a:extLst>
          </p:cNvPr>
          <p:cNvSpPr/>
          <p:nvPr/>
        </p:nvSpPr>
        <p:spPr>
          <a:xfrm>
            <a:off x="4809476" y="1975577"/>
            <a:ext cx="1771800" cy="2211412"/>
          </a:xfrm>
          <a:prstGeom prst="roundRect">
            <a:avLst>
              <a:gd name="adj" fmla="val 15217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75" name="Google Shape;897;p25">
            <a:extLst>
              <a:ext uri="{FF2B5EF4-FFF2-40B4-BE49-F238E27FC236}">
                <a16:creationId xmlns:a16="http://schemas.microsoft.com/office/drawing/2014/main" id="{A0F789DA-E158-3AA9-B33F-2AA34507B2B8}"/>
              </a:ext>
            </a:extLst>
          </p:cNvPr>
          <p:cNvGrpSpPr/>
          <p:nvPr/>
        </p:nvGrpSpPr>
        <p:grpSpPr>
          <a:xfrm>
            <a:off x="4885676" y="1975576"/>
            <a:ext cx="1709900" cy="2067343"/>
            <a:chOff x="4838600" y="962025"/>
            <a:chExt cx="1709900" cy="1638422"/>
          </a:xfrm>
        </p:grpSpPr>
        <p:sp>
          <p:nvSpPr>
            <p:cNvPr id="76" name="Google Shape;898;p25">
              <a:extLst>
                <a:ext uri="{FF2B5EF4-FFF2-40B4-BE49-F238E27FC236}">
                  <a16:creationId xmlns:a16="http://schemas.microsoft.com/office/drawing/2014/main" id="{91484842-64A7-D3E3-8AD0-987BF98ABA01}"/>
                </a:ext>
              </a:extLst>
            </p:cNvPr>
            <p:cNvSpPr/>
            <p:nvPr/>
          </p:nvSpPr>
          <p:spPr>
            <a:xfrm>
              <a:off x="4933850" y="1094550"/>
              <a:ext cx="924000" cy="295200"/>
            </a:xfrm>
            <a:prstGeom prst="roundRect">
              <a:avLst>
                <a:gd name="adj" fmla="val 50000"/>
              </a:avLst>
            </a:prstGeom>
            <a:solidFill>
              <a:srgbClr val="EA4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Google Shape;899;p25">
              <a:extLst>
                <a:ext uri="{FF2B5EF4-FFF2-40B4-BE49-F238E27FC236}">
                  <a16:creationId xmlns:a16="http://schemas.microsoft.com/office/drawing/2014/main" id="{86F0A0DA-AD2D-FB14-8A54-DB2A18F92837}"/>
                </a:ext>
              </a:extLst>
            </p:cNvPr>
            <p:cNvSpPr txBox="1"/>
            <p:nvPr/>
          </p:nvSpPr>
          <p:spPr>
            <a:xfrm>
              <a:off x="4838600" y="1389750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Convolutional Neural Network</a:t>
              </a:r>
            </a:p>
          </p:txBody>
        </p:sp>
        <p:sp>
          <p:nvSpPr>
            <p:cNvPr id="78" name="Google Shape;900;p25">
              <a:extLst>
                <a:ext uri="{FF2B5EF4-FFF2-40B4-BE49-F238E27FC236}">
                  <a16:creationId xmlns:a16="http://schemas.microsoft.com/office/drawing/2014/main" id="{7BA851CE-BFAC-718C-E382-BC720541E728}"/>
                </a:ext>
              </a:extLst>
            </p:cNvPr>
            <p:cNvSpPr txBox="1"/>
            <p:nvPr/>
          </p:nvSpPr>
          <p:spPr>
            <a:xfrm>
              <a:off x="4838600" y="1995047"/>
              <a:ext cx="17099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D</a:t>
              </a: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idesain untuk mengolah data multi dimensi seperti citra digital berwarna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9" name="Google Shape;901;p25">
              <a:extLst>
                <a:ext uri="{FF2B5EF4-FFF2-40B4-BE49-F238E27FC236}">
                  <a16:creationId xmlns:a16="http://schemas.microsoft.com/office/drawing/2014/main" id="{7B894561-63C4-A06B-B647-B8F0D346A68C}"/>
                </a:ext>
              </a:extLst>
            </p:cNvPr>
            <p:cNvSpPr txBox="1"/>
            <p:nvPr/>
          </p:nvSpPr>
          <p:spPr>
            <a:xfrm>
              <a:off x="5953100" y="962025"/>
              <a:ext cx="5192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EA4827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EA4827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80" name="Google Shape;908;p25">
            <a:extLst>
              <a:ext uri="{FF2B5EF4-FFF2-40B4-BE49-F238E27FC236}">
                <a16:creationId xmlns:a16="http://schemas.microsoft.com/office/drawing/2014/main" id="{67230180-760E-C130-515B-D5C1F01653BA}"/>
              </a:ext>
            </a:extLst>
          </p:cNvPr>
          <p:cNvCxnSpPr>
            <a:cxnSpLocks/>
            <a:stCxn id="143" idx="3"/>
            <a:endCxn id="68" idx="1"/>
          </p:cNvCxnSpPr>
          <p:nvPr/>
        </p:nvCxnSpPr>
        <p:spPr>
          <a:xfrm>
            <a:off x="2276076" y="3081283"/>
            <a:ext cx="3808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909;p25">
            <a:extLst>
              <a:ext uri="{FF2B5EF4-FFF2-40B4-BE49-F238E27FC236}">
                <a16:creationId xmlns:a16="http://schemas.microsoft.com/office/drawing/2014/main" id="{7354FB2F-CB60-911C-656E-70DCBC339D8C}"/>
              </a:ext>
            </a:extLst>
          </p:cNvPr>
          <p:cNvCxnSpPr>
            <a:stCxn id="68" idx="3"/>
            <a:endCxn id="74" idx="1"/>
          </p:cNvCxnSpPr>
          <p:nvPr/>
        </p:nvCxnSpPr>
        <p:spPr>
          <a:xfrm>
            <a:off x="4428676" y="3081283"/>
            <a:ext cx="3808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" name="Google Shape;902;p25">
            <a:extLst>
              <a:ext uri="{FF2B5EF4-FFF2-40B4-BE49-F238E27FC236}">
                <a16:creationId xmlns:a16="http://schemas.microsoft.com/office/drawing/2014/main" id="{5F4B5816-E4E5-BC09-A035-E2A2EE635411}"/>
              </a:ext>
            </a:extLst>
          </p:cNvPr>
          <p:cNvSpPr/>
          <p:nvPr/>
        </p:nvSpPr>
        <p:spPr>
          <a:xfrm>
            <a:off x="504276" y="1975577"/>
            <a:ext cx="1771800" cy="2211412"/>
          </a:xfrm>
          <a:prstGeom prst="roundRect">
            <a:avLst>
              <a:gd name="adj" fmla="val 15217"/>
            </a:avLst>
          </a:prstGeom>
          <a:solidFill>
            <a:srgbClr val="8027EA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44" name="Google Shape;903;p25">
            <a:extLst>
              <a:ext uri="{FF2B5EF4-FFF2-40B4-BE49-F238E27FC236}">
                <a16:creationId xmlns:a16="http://schemas.microsoft.com/office/drawing/2014/main" id="{EF8B39A3-84FF-5095-AAF2-AB14A1EBB570}"/>
              </a:ext>
            </a:extLst>
          </p:cNvPr>
          <p:cNvGrpSpPr/>
          <p:nvPr/>
        </p:nvGrpSpPr>
        <p:grpSpPr>
          <a:xfrm>
            <a:off x="580476" y="1975576"/>
            <a:ext cx="1633700" cy="2067343"/>
            <a:chOff x="6991200" y="962025"/>
            <a:chExt cx="1633700" cy="1638422"/>
          </a:xfrm>
        </p:grpSpPr>
        <p:sp>
          <p:nvSpPr>
            <p:cNvPr id="145" name="Google Shape;904;p25">
              <a:extLst>
                <a:ext uri="{FF2B5EF4-FFF2-40B4-BE49-F238E27FC236}">
                  <a16:creationId xmlns:a16="http://schemas.microsoft.com/office/drawing/2014/main" id="{AB8E51DA-9793-7C3A-6B52-DF84D6A43F59}"/>
                </a:ext>
              </a:extLst>
            </p:cNvPr>
            <p:cNvSpPr/>
            <p:nvPr/>
          </p:nvSpPr>
          <p:spPr>
            <a:xfrm>
              <a:off x="7086450" y="1094550"/>
              <a:ext cx="924000" cy="295200"/>
            </a:xfrm>
            <a:prstGeom prst="roundRect">
              <a:avLst>
                <a:gd name="adj" fmla="val 50000"/>
              </a:avLst>
            </a:prstGeom>
            <a:solidFill>
              <a:srgbClr val="8027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Google Shape;905;p25">
              <a:extLst>
                <a:ext uri="{FF2B5EF4-FFF2-40B4-BE49-F238E27FC236}">
                  <a16:creationId xmlns:a16="http://schemas.microsoft.com/office/drawing/2014/main" id="{1A1C9E6C-A26D-90D6-9F76-5A71E9A4CBDD}"/>
                </a:ext>
              </a:extLst>
            </p:cNvPr>
            <p:cNvSpPr txBox="1"/>
            <p:nvPr/>
          </p:nvSpPr>
          <p:spPr>
            <a:xfrm>
              <a:off x="6991200" y="1389750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Citra</a:t>
              </a: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7" name="Google Shape;906;p25">
              <a:extLst>
                <a:ext uri="{FF2B5EF4-FFF2-40B4-BE49-F238E27FC236}">
                  <a16:creationId xmlns:a16="http://schemas.microsoft.com/office/drawing/2014/main" id="{AE722406-B034-6053-E3F7-454EE8BE0557}"/>
                </a:ext>
              </a:extLst>
            </p:cNvPr>
            <p:cNvSpPr txBox="1"/>
            <p:nvPr/>
          </p:nvSpPr>
          <p:spPr>
            <a:xfrm>
              <a:off x="6991200" y="1995047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Istilah lain untuk gambar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8" name="Google Shape;907;p25">
              <a:extLst>
                <a:ext uri="{FF2B5EF4-FFF2-40B4-BE49-F238E27FC236}">
                  <a16:creationId xmlns:a16="http://schemas.microsoft.com/office/drawing/2014/main" id="{788EE623-2A04-CC89-056B-1F847655D5C5}"/>
                </a:ext>
              </a:extLst>
            </p:cNvPr>
            <p:cNvSpPr txBox="1"/>
            <p:nvPr/>
          </p:nvSpPr>
          <p:spPr>
            <a:xfrm>
              <a:off x="8181900" y="962025"/>
              <a:ext cx="4430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8027EA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8027EA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24" name="Google Shape;40;p1">
            <a:extLst>
              <a:ext uri="{FF2B5EF4-FFF2-40B4-BE49-F238E27FC236}">
                <a16:creationId xmlns:a16="http://schemas.microsoft.com/office/drawing/2014/main" id="{8ABF8C8D-20FC-D955-1F2B-25A9BD1EE3D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94900" y="205726"/>
            <a:ext cx="720000" cy="73666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896;p25">
            <a:extLst>
              <a:ext uri="{FF2B5EF4-FFF2-40B4-BE49-F238E27FC236}">
                <a16:creationId xmlns:a16="http://schemas.microsoft.com/office/drawing/2014/main" id="{C3650047-D5E0-8010-D7E1-C0AB5F9969F3}"/>
              </a:ext>
            </a:extLst>
          </p:cNvPr>
          <p:cNvSpPr/>
          <p:nvPr/>
        </p:nvSpPr>
        <p:spPr>
          <a:xfrm>
            <a:off x="6900376" y="1975577"/>
            <a:ext cx="1771800" cy="2211412"/>
          </a:xfrm>
          <a:prstGeom prst="roundRect">
            <a:avLst>
              <a:gd name="adj" fmla="val 15217"/>
            </a:avLst>
          </a:prstGeom>
          <a:solidFill>
            <a:srgbClr val="1398B4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7" name="Google Shape;897;p25">
            <a:extLst>
              <a:ext uri="{FF2B5EF4-FFF2-40B4-BE49-F238E27FC236}">
                <a16:creationId xmlns:a16="http://schemas.microsoft.com/office/drawing/2014/main" id="{64FB0FAB-A6A8-4270-F902-4D4DFFBFB433}"/>
              </a:ext>
            </a:extLst>
          </p:cNvPr>
          <p:cNvGrpSpPr/>
          <p:nvPr/>
        </p:nvGrpSpPr>
        <p:grpSpPr>
          <a:xfrm>
            <a:off x="6900372" y="1975576"/>
            <a:ext cx="1771800" cy="2067343"/>
            <a:chOff x="4762396" y="962025"/>
            <a:chExt cx="1771800" cy="1638422"/>
          </a:xfrm>
        </p:grpSpPr>
        <p:sp>
          <p:nvSpPr>
            <p:cNvPr id="28" name="Google Shape;898;p25">
              <a:extLst>
                <a:ext uri="{FF2B5EF4-FFF2-40B4-BE49-F238E27FC236}">
                  <a16:creationId xmlns:a16="http://schemas.microsoft.com/office/drawing/2014/main" id="{4EAF4A77-7212-666A-0777-BA60DDED2BB8}"/>
                </a:ext>
              </a:extLst>
            </p:cNvPr>
            <p:cNvSpPr/>
            <p:nvPr/>
          </p:nvSpPr>
          <p:spPr>
            <a:xfrm>
              <a:off x="4933850" y="1094550"/>
              <a:ext cx="924000" cy="295200"/>
            </a:xfrm>
            <a:prstGeom prst="roundRect">
              <a:avLst>
                <a:gd name="adj" fmla="val 50000"/>
              </a:avLst>
            </a:prstGeom>
            <a:solidFill>
              <a:srgbClr val="1398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Google Shape;899;p25">
              <a:extLst>
                <a:ext uri="{FF2B5EF4-FFF2-40B4-BE49-F238E27FC236}">
                  <a16:creationId xmlns:a16="http://schemas.microsoft.com/office/drawing/2014/main" id="{C6D524CD-B3D5-40DD-06EC-1E08C93FB037}"/>
                </a:ext>
              </a:extLst>
            </p:cNvPr>
            <p:cNvSpPr txBox="1"/>
            <p:nvPr/>
          </p:nvSpPr>
          <p:spPr>
            <a:xfrm>
              <a:off x="4838600" y="1389750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dirty="0" err="1">
                  <a:solidFill>
                    <a:sysClr val="windowText" lastClr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Convusion</a:t>
              </a:r>
              <a:r>
                <a:rPr lang="en-US" sz="1600" b="1" dirty="0">
                  <a:solidFill>
                    <a:sysClr val="windowText" lastClr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Matrix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" name="Google Shape;900;p25">
              <a:extLst>
                <a:ext uri="{FF2B5EF4-FFF2-40B4-BE49-F238E27FC236}">
                  <a16:creationId xmlns:a16="http://schemas.microsoft.com/office/drawing/2014/main" id="{7F6855ED-81A4-C145-811C-4020F0155C91}"/>
                </a:ext>
              </a:extLst>
            </p:cNvPr>
            <p:cNvSpPr txBox="1"/>
            <p:nvPr/>
          </p:nvSpPr>
          <p:spPr>
            <a:xfrm>
              <a:off x="4762396" y="1995047"/>
              <a:ext cx="17718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M</a:t>
              </a:r>
              <a:r>
                <a:rPr kumimoji="0" lang="id-ID" sz="12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enganalisis</a:t>
              </a:r>
              <a:r>
                <a:rPr kumimoji="0" lang="id-ID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 seberapa baik </a:t>
              </a:r>
              <a:r>
                <a:rPr kumimoji="0" lang="id-ID" sz="12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classifier</a:t>
              </a:r>
              <a:r>
                <a:rPr kumimoji="0" lang="id-ID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 mengenali </a:t>
              </a:r>
              <a:r>
                <a:rPr kumimoji="0" lang="id-ID" sz="12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tuble</a:t>
              </a:r>
              <a:r>
                <a:rPr kumimoji="0" lang="id-ID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 dari kelas yang berbeda.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" name="Google Shape;901;p25">
              <a:extLst>
                <a:ext uri="{FF2B5EF4-FFF2-40B4-BE49-F238E27FC236}">
                  <a16:creationId xmlns:a16="http://schemas.microsoft.com/office/drawing/2014/main" id="{8D27A6AE-6E0D-B153-E40E-74A8E6104C81}"/>
                </a:ext>
              </a:extLst>
            </p:cNvPr>
            <p:cNvSpPr txBox="1"/>
            <p:nvPr/>
          </p:nvSpPr>
          <p:spPr>
            <a:xfrm>
              <a:off x="5953100" y="962025"/>
              <a:ext cx="5192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1398B4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1398B4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32" name="Google Shape;909;p25">
            <a:extLst>
              <a:ext uri="{FF2B5EF4-FFF2-40B4-BE49-F238E27FC236}">
                <a16:creationId xmlns:a16="http://schemas.microsoft.com/office/drawing/2014/main" id="{539CAF35-2079-475D-B75E-D2E8DA19A187}"/>
              </a:ext>
            </a:extLst>
          </p:cNvPr>
          <p:cNvCxnSpPr>
            <a:cxnSpLocks/>
            <a:stCxn id="74" idx="3"/>
            <a:endCxn id="26" idx="1"/>
          </p:cNvCxnSpPr>
          <p:nvPr/>
        </p:nvCxnSpPr>
        <p:spPr>
          <a:xfrm>
            <a:off x="6581276" y="3081283"/>
            <a:ext cx="3191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991F4-FB6E-C039-1F72-B24D1E20D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METODE PENELITIAN</a:t>
            </a:r>
            <a:endParaRPr lang="id-ID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oogle Shape;40;p1">
            <a:extLst>
              <a:ext uri="{FF2B5EF4-FFF2-40B4-BE49-F238E27FC236}">
                <a16:creationId xmlns:a16="http://schemas.microsoft.com/office/drawing/2014/main" id="{9F451D0C-0E52-BD6B-CD26-47F98611DCD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94900" y="205726"/>
            <a:ext cx="720000" cy="736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5068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590;p21">
            <a:extLst>
              <a:ext uri="{FF2B5EF4-FFF2-40B4-BE49-F238E27FC236}">
                <a16:creationId xmlns:a16="http://schemas.microsoft.com/office/drawing/2014/main" id="{A7CCB2A7-670A-A60A-6C88-FC30CCA42E3E}"/>
              </a:ext>
            </a:extLst>
          </p:cNvPr>
          <p:cNvGrpSpPr/>
          <p:nvPr/>
        </p:nvGrpSpPr>
        <p:grpSpPr>
          <a:xfrm>
            <a:off x="457200" y="1036100"/>
            <a:ext cx="2912362" cy="1211700"/>
            <a:chOff x="457200" y="1036100"/>
            <a:chExt cx="2912362" cy="1211700"/>
          </a:xfrm>
        </p:grpSpPr>
        <p:sp>
          <p:nvSpPr>
            <p:cNvPr id="168" name="Google Shape;591;p21">
              <a:extLst>
                <a:ext uri="{FF2B5EF4-FFF2-40B4-BE49-F238E27FC236}">
                  <a16:creationId xmlns:a16="http://schemas.microsoft.com/office/drawing/2014/main" id="{327481F8-0BDD-4E8B-4544-89AB29194432}"/>
                </a:ext>
              </a:extLst>
            </p:cNvPr>
            <p:cNvSpPr/>
            <p:nvPr/>
          </p:nvSpPr>
          <p:spPr>
            <a:xfrm>
              <a:off x="457200" y="1036100"/>
              <a:ext cx="2628900" cy="1211700"/>
            </a:xfrm>
            <a:prstGeom prst="roundRect">
              <a:avLst>
                <a:gd name="adj" fmla="val 50000"/>
              </a:avLst>
            </a:pr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9" name="Google Shape;592;p21">
              <a:extLst>
                <a:ext uri="{FF2B5EF4-FFF2-40B4-BE49-F238E27FC236}">
                  <a16:creationId xmlns:a16="http://schemas.microsoft.com/office/drawing/2014/main" id="{E908E3C5-4DEE-C289-FA0D-FFF209FD5F7C}"/>
                </a:ext>
              </a:extLst>
            </p:cNvPr>
            <p:cNvSpPr/>
            <p:nvPr/>
          </p:nvSpPr>
          <p:spPr>
            <a:xfrm>
              <a:off x="2765062" y="1311425"/>
              <a:ext cx="604500" cy="604500"/>
            </a:xfrm>
            <a:prstGeom prst="ellipse">
              <a:avLst/>
            </a:prstGeom>
            <a:solidFill>
              <a:srgbClr val="277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1" name="Google Shape;594;p21">
            <a:extLst>
              <a:ext uri="{FF2B5EF4-FFF2-40B4-BE49-F238E27FC236}">
                <a16:creationId xmlns:a16="http://schemas.microsoft.com/office/drawing/2014/main" id="{246B61CE-D3DD-03DE-2320-6B50043BD937}"/>
              </a:ext>
            </a:extLst>
          </p:cNvPr>
          <p:cNvGrpSpPr/>
          <p:nvPr/>
        </p:nvGrpSpPr>
        <p:grpSpPr>
          <a:xfrm>
            <a:off x="6705578" y="1030908"/>
            <a:ext cx="1981191" cy="3701042"/>
            <a:chOff x="4572000" y="1208850"/>
            <a:chExt cx="1885951" cy="3523124"/>
          </a:xfrm>
        </p:grpSpPr>
        <p:sp>
          <p:nvSpPr>
            <p:cNvPr id="172" name="Google Shape;595;p21">
              <a:extLst>
                <a:ext uri="{FF2B5EF4-FFF2-40B4-BE49-F238E27FC236}">
                  <a16:creationId xmlns:a16="http://schemas.microsoft.com/office/drawing/2014/main" id="{CDA68089-CD4B-DE73-37F9-C92FFBE3FBAD}"/>
                </a:ext>
              </a:extLst>
            </p:cNvPr>
            <p:cNvSpPr/>
            <p:nvPr/>
          </p:nvSpPr>
          <p:spPr>
            <a:xfrm>
              <a:off x="5987719" y="3093832"/>
              <a:ext cx="119074" cy="819540"/>
            </a:xfrm>
            <a:custGeom>
              <a:avLst/>
              <a:gdLst/>
              <a:ahLst/>
              <a:cxnLst/>
              <a:rect l="l" t="t" r="r" b="b"/>
              <a:pathLst>
                <a:path w="3672" h="25273" extrusionOk="0">
                  <a:moveTo>
                    <a:pt x="313" y="0"/>
                  </a:moveTo>
                  <a:lnTo>
                    <a:pt x="0" y="25230"/>
                  </a:lnTo>
                  <a:lnTo>
                    <a:pt x="3344" y="25273"/>
                  </a:lnTo>
                  <a:lnTo>
                    <a:pt x="3672" y="43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3" name="Google Shape;596;p21">
              <a:extLst>
                <a:ext uri="{FF2B5EF4-FFF2-40B4-BE49-F238E27FC236}">
                  <a16:creationId xmlns:a16="http://schemas.microsoft.com/office/drawing/2014/main" id="{95F3C12E-2C5A-B009-4DF1-9B7AEE9B048E}"/>
                </a:ext>
              </a:extLst>
            </p:cNvPr>
            <p:cNvSpPr/>
            <p:nvPr/>
          </p:nvSpPr>
          <p:spPr>
            <a:xfrm>
              <a:off x="5803596" y="3038900"/>
              <a:ext cx="120014" cy="872170"/>
            </a:xfrm>
            <a:custGeom>
              <a:avLst/>
              <a:gdLst/>
              <a:ahLst/>
              <a:cxnLst/>
              <a:rect l="l" t="t" r="r" b="b"/>
              <a:pathLst>
                <a:path w="3701" h="26896" extrusionOk="0">
                  <a:moveTo>
                    <a:pt x="342" y="1"/>
                  </a:moveTo>
                  <a:lnTo>
                    <a:pt x="1" y="26853"/>
                  </a:lnTo>
                  <a:lnTo>
                    <a:pt x="3359" y="26895"/>
                  </a:lnTo>
                  <a:lnTo>
                    <a:pt x="3700" y="44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4" name="Google Shape;597;p21">
              <a:extLst>
                <a:ext uri="{FF2B5EF4-FFF2-40B4-BE49-F238E27FC236}">
                  <a16:creationId xmlns:a16="http://schemas.microsoft.com/office/drawing/2014/main" id="{03C980D1-AE9A-651B-5889-5F2A17ADDCEE}"/>
                </a:ext>
              </a:extLst>
            </p:cNvPr>
            <p:cNvSpPr/>
            <p:nvPr/>
          </p:nvSpPr>
          <p:spPr>
            <a:xfrm>
              <a:off x="5669768" y="2404422"/>
              <a:ext cx="257053" cy="311045"/>
            </a:xfrm>
            <a:custGeom>
              <a:avLst/>
              <a:gdLst/>
              <a:ahLst/>
              <a:cxnLst/>
              <a:rect l="l" t="t" r="r" b="b"/>
              <a:pathLst>
                <a:path w="7927" h="9592" extrusionOk="0">
                  <a:moveTo>
                    <a:pt x="2804" y="1"/>
                  </a:moveTo>
                  <a:lnTo>
                    <a:pt x="1" y="1851"/>
                  </a:lnTo>
                  <a:lnTo>
                    <a:pt x="5124" y="9592"/>
                  </a:lnTo>
                  <a:lnTo>
                    <a:pt x="7927" y="7742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5" name="Google Shape;598;p21">
              <a:extLst>
                <a:ext uri="{FF2B5EF4-FFF2-40B4-BE49-F238E27FC236}">
                  <a16:creationId xmlns:a16="http://schemas.microsoft.com/office/drawing/2014/main" id="{630BAD5C-D900-780D-6CD3-05E6C8A60724}"/>
                </a:ext>
              </a:extLst>
            </p:cNvPr>
            <p:cNvSpPr/>
            <p:nvPr/>
          </p:nvSpPr>
          <p:spPr>
            <a:xfrm>
              <a:off x="5505976" y="2490258"/>
              <a:ext cx="267203" cy="326739"/>
            </a:xfrm>
            <a:custGeom>
              <a:avLst/>
              <a:gdLst/>
              <a:ahLst/>
              <a:cxnLst/>
              <a:rect l="l" t="t" r="r" b="b"/>
              <a:pathLst>
                <a:path w="8240" h="10076" extrusionOk="0">
                  <a:moveTo>
                    <a:pt x="2789" y="1"/>
                  </a:moveTo>
                  <a:lnTo>
                    <a:pt x="0" y="1850"/>
                  </a:lnTo>
                  <a:lnTo>
                    <a:pt x="5436" y="10075"/>
                  </a:lnTo>
                  <a:lnTo>
                    <a:pt x="8239" y="8225"/>
                  </a:lnTo>
                  <a:lnTo>
                    <a:pt x="2789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6" name="Google Shape;599;p21">
              <a:extLst>
                <a:ext uri="{FF2B5EF4-FFF2-40B4-BE49-F238E27FC236}">
                  <a16:creationId xmlns:a16="http://schemas.microsoft.com/office/drawing/2014/main" id="{DAD3DBA2-9E15-0F25-DF8A-4D1AA984C930}"/>
                </a:ext>
              </a:extLst>
            </p:cNvPr>
            <p:cNvSpPr/>
            <p:nvPr/>
          </p:nvSpPr>
          <p:spPr>
            <a:xfrm>
              <a:off x="5247562" y="2038055"/>
              <a:ext cx="546825" cy="546825"/>
            </a:xfrm>
            <a:custGeom>
              <a:avLst/>
              <a:gdLst/>
              <a:ahLst/>
              <a:cxnLst/>
              <a:rect l="l" t="t" r="r" b="b"/>
              <a:pathLst>
                <a:path w="16863" h="16863" extrusionOk="0">
                  <a:moveTo>
                    <a:pt x="8510" y="0"/>
                  </a:moveTo>
                  <a:lnTo>
                    <a:pt x="8097" y="14"/>
                  </a:lnTo>
                  <a:lnTo>
                    <a:pt x="7699" y="29"/>
                  </a:lnTo>
                  <a:lnTo>
                    <a:pt x="7286" y="86"/>
                  </a:lnTo>
                  <a:lnTo>
                    <a:pt x="6888" y="142"/>
                  </a:lnTo>
                  <a:lnTo>
                    <a:pt x="6489" y="228"/>
                  </a:lnTo>
                  <a:lnTo>
                    <a:pt x="6091" y="327"/>
                  </a:lnTo>
                  <a:lnTo>
                    <a:pt x="5692" y="456"/>
                  </a:lnTo>
                  <a:lnTo>
                    <a:pt x="5294" y="612"/>
                  </a:lnTo>
                  <a:lnTo>
                    <a:pt x="4910" y="769"/>
                  </a:lnTo>
                  <a:lnTo>
                    <a:pt x="4526" y="968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89"/>
                  </a:lnTo>
                  <a:lnTo>
                    <a:pt x="1907" y="3102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8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8"/>
                  </a:lnTo>
                  <a:lnTo>
                    <a:pt x="370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0" y="8353"/>
                  </a:lnTo>
                  <a:lnTo>
                    <a:pt x="15" y="8766"/>
                  </a:lnTo>
                  <a:lnTo>
                    <a:pt x="43" y="9164"/>
                  </a:lnTo>
                  <a:lnTo>
                    <a:pt x="86" y="9577"/>
                  </a:lnTo>
                  <a:lnTo>
                    <a:pt x="143" y="9975"/>
                  </a:lnTo>
                  <a:lnTo>
                    <a:pt x="228" y="10374"/>
                  </a:lnTo>
                  <a:lnTo>
                    <a:pt x="342" y="10786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3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102"/>
                  </a:lnTo>
                  <a:lnTo>
                    <a:pt x="2491" y="14401"/>
                  </a:lnTo>
                  <a:lnTo>
                    <a:pt x="2790" y="14685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7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22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2"/>
                  </a:lnTo>
                  <a:lnTo>
                    <a:pt x="6745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8"/>
                  </a:lnTo>
                  <a:lnTo>
                    <a:pt x="8353" y="16863"/>
                  </a:lnTo>
                  <a:lnTo>
                    <a:pt x="8766" y="16848"/>
                  </a:lnTo>
                  <a:lnTo>
                    <a:pt x="9179" y="16834"/>
                  </a:lnTo>
                  <a:lnTo>
                    <a:pt x="9577" y="16777"/>
                  </a:lnTo>
                  <a:lnTo>
                    <a:pt x="9976" y="16720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407"/>
                  </a:lnTo>
                  <a:lnTo>
                    <a:pt x="11569" y="16251"/>
                  </a:lnTo>
                  <a:lnTo>
                    <a:pt x="11954" y="16094"/>
                  </a:lnTo>
                  <a:lnTo>
                    <a:pt x="12338" y="15895"/>
                  </a:lnTo>
                  <a:lnTo>
                    <a:pt x="12722" y="15696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56"/>
                  </a:lnTo>
                  <a:lnTo>
                    <a:pt x="14102" y="14671"/>
                  </a:lnTo>
                  <a:lnTo>
                    <a:pt x="14401" y="14387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4"/>
                  </a:lnTo>
                  <a:lnTo>
                    <a:pt x="16052" y="12039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0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21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4" y="7699"/>
                  </a:lnTo>
                  <a:lnTo>
                    <a:pt x="16792" y="7286"/>
                  </a:lnTo>
                  <a:lnTo>
                    <a:pt x="16721" y="6887"/>
                  </a:lnTo>
                  <a:lnTo>
                    <a:pt x="16635" y="6475"/>
                  </a:lnTo>
                  <a:lnTo>
                    <a:pt x="16536" y="6076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4" y="4910"/>
                  </a:lnTo>
                  <a:lnTo>
                    <a:pt x="15910" y="4525"/>
                  </a:lnTo>
                  <a:lnTo>
                    <a:pt x="15696" y="4155"/>
                  </a:lnTo>
                  <a:lnTo>
                    <a:pt x="15468" y="3785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77"/>
                  </a:lnTo>
                  <a:lnTo>
                    <a:pt x="13761" y="1907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0" y="1196"/>
                  </a:lnTo>
                  <a:lnTo>
                    <a:pt x="12395" y="996"/>
                  </a:lnTo>
                  <a:lnTo>
                    <a:pt x="12039" y="811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6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4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7" name="Google Shape;600;p21">
              <a:extLst>
                <a:ext uri="{FF2B5EF4-FFF2-40B4-BE49-F238E27FC236}">
                  <a16:creationId xmlns:a16="http://schemas.microsoft.com/office/drawing/2014/main" id="{6A8D2CD3-522C-BED6-06D2-E0B273691E35}"/>
                </a:ext>
              </a:extLst>
            </p:cNvPr>
            <p:cNvSpPr/>
            <p:nvPr/>
          </p:nvSpPr>
          <p:spPr>
            <a:xfrm>
              <a:off x="5653165" y="2630539"/>
              <a:ext cx="546825" cy="546825"/>
            </a:xfrm>
            <a:custGeom>
              <a:avLst/>
              <a:gdLst/>
              <a:ahLst/>
              <a:cxnLst/>
              <a:rect l="l" t="t" r="r" b="b"/>
              <a:pathLst>
                <a:path w="16863" h="16863" extrusionOk="0">
                  <a:moveTo>
                    <a:pt x="8097" y="0"/>
                  </a:moveTo>
                  <a:lnTo>
                    <a:pt x="7699" y="29"/>
                  </a:lnTo>
                  <a:lnTo>
                    <a:pt x="7286" y="72"/>
                  </a:lnTo>
                  <a:lnTo>
                    <a:pt x="6888" y="143"/>
                  </a:lnTo>
                  <a:lnTo>
                    <a:pt x="6489" y="228"/>
                  </a:lnTo>
                  <a:lnTo>
                    <a:pt x="6091" y="328"/>
                  </a:lnTo>
                  <a:lnTo>
                    <a:pt x="5693" y="456"/>
                  </a:lnTo>
                  <a:lnTo>
                    <a:pt x="5294" y="598"/>
                  </a:lnTo>
                  <a:lnTo>
                    <a:pt x="4910" y="769"/>
                  </a:lnTo>
                  <a:lnTo>
                    <a:pt x="4526" y="954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75"/>
                  </a:lnTo>
                  <a:lnTo>
                    <a:pt x="1907" y="3103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9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9"/>
                  </a:lnTo>
                  <a:lnTo>
                    <a:pt x="371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1" y="8353"/>
                  </a:lnTo>
                  <a:lnTo>
                    <a:pt x="15" y="8766"/>
                  </a:lnTo>
                  <a:lnTo>
                    <a:pt x="43" y="9165"/>
                  </a:lnTo>
                  <a:lnTo>
                    <a:pt x="86" y="9577"/>
                  </a:lnTo>
                  <a:lnTo>
                    <a:pt x="143" y="9976"/>
                  </a:lnTo>
                  <a:lnTo>
                    <a:pt x="228" y="10374"/>
                  </a:lnTo>
                  <a:lnTo>
                    <a:pt x="342" y="10772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4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088"/>
                  </a:lnTo>
                  <a:lnTo>
                    <a:pt x="2491" y="14401"/>
                  </a:lnTo>
                  <a:lnTo>
                    <a:pt x="2790" y="14686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8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08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3"/>
                  </a:lnTo>
                  <a:lnTo>
                    <a:pt x="6746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9"/>
                  </a:lnTo>
                  <a:lnTo>
                    <a:pt x="8354" y="16863"/>
                  </a:lnTo>
                  <a:lnTo>
                    <a:pt x="8766" y="16849"/>
                  </a:lnTo>
                  <a:lnTo>
                    <a:pt x="9179" y="16820"/>
                  </a:lnTo>
                  <a:lnTo>
                    <a:pt x="9577" y="16778"/>
                  </a:lnTo>
                  <a:lnTo>
                    <a:pt x="9976" y="16721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393"/>
                  </a:lnTo>
                  <a:lnTo>
                    <a:pt x="11569" y="16251"/>
                  </a:lnTo>
                  <a:lnTo>
                    <a:pt x="11954" y="16080"/>
                  </a:lnTo>
                  <a:lnTo>
                    <a:pt x="12338" y="15895"/>
                  </a:lnTo>
                  <a:lnTo>
                    <a:pt x="12722" y="15682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42"/>
                  </a:lnTo>
                  <a:lnTo>
                    <a:pt x="14102" y="14671"/>
                  </a:lnTo>
                  <a:lnTo>
                    <a:pt x="14401" y="14373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5"/>
                  </a:lnTo>
                  <a:lnTo>
                    <a:pt x="16052" y="12025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1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07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5" y="7685"/>
                  </a:lnTo>
                  <a:lnTo>
                    <a:pt x="16792" y="7286"/>
                  </a:lnTo>
                  <a:lnTo>
                    <a:pt x="16721" y="6888"/>
                  </a:lnTo>
                  <a:lnTo>
                    <a:pt x="16635" y="6475"/>
                  </a:lnTo>
                  <a:lnTo>
                    <a:pt x="16536" y="6077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5" y="4910"/>
                  </a:lnTo>
                  <a:lnTo>
                    <a:pt x="15910" y="4526"/>
                  </a:lnTo>
                  <a:lnTo>
                    <a:pt x="15696" y="4141"/>
                  </a:lnTo>
                  <a:lnTo>
                    <a:pt x="15468" y="3786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63"/>
                  </a:lnTo>
                  <a:lnTo>
                    <a:pt x="13761" y="1893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1" y="1196"/>
                  </a:lnTo>
                  <a:lnTo>
                    <a:pt x="12395" y="997"/>
                  </a:lnTo>
                  <a:lnTo>
                    <a:pt x="12039" y="812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7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5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rgbClr val="277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8" name="Google Shape;601;p21">
              <a:extLst>
                <a:ext uri="{FF2B5EF4-FFF2-40B4-BE49-F238E27FC236}">
                  <a16:creationId xmlns:a16="http://schemas.microsoft.com/office/drawing/2014/main" id="{106A381A-C7FC-F2A2-9BC0-40E480F64D8C}"/>
                </a:ext>
              </a:extLst>
            </p:cNvPr>
            <p:cNvSpPr/>
            <p:nvPr/>
          </p:nvSpPr>
          <p:spPr>
            <a:xfrm>
              <a:off x="4572000" y="1208850"/>
              <a:ext cx="1126888" cy="1125461"/>
            </a:xfrm>
            <a:custGeom>
              <a:avLst/>
              <a:gdLst/>
              <a:ahLst/>
              <a:cxnLst/>
              <a:rect l="l" t="t" r="r" b="b"/>
              <a:pathLst>
                <a:path w="34751" h="34707" extrusionOk="0">
                  <a:moveTo>
                    <a:pt x="18201" y="0"/>
                  </a:moveTo>
                  <a:lnTo>
                    <a:pt x="17931" y="28"/>
                  </a:lnTo>
                  <a:lnTo>
                    <a:pt x="17660" y="71"/>
                  </a:lnTo>
                  <a:lnTo>
                    <a:pt x="17404" y="157"/>
                  </a:lnTo>
                  <a:lnTo>
                    <a:pt x="17148" y="256"/>
                  </a:lnTo>
                  <a:lnTo>
                    <a:pt x="16920" y="370"/>
                  </a:lnTo>
                  <a:lnTo>
                    <a:pt x="16693" y="527"/>
                  </a:lnTo>
                  <a:lnTo>
                    <a:pt x="16493" y="683"/>
                  </a:lnTo>
                  <a:lnTo>
                    <a:pt x="16294" y="868"/>
                  </a:lnTo>
                  <a:lnTo>
                    <a:pt x="16123" y="1067"/>
                  </a:lnTo>
                  <a:lnTo>
                    <a:pt x="15967" y="1295"/>
                  </a:lnTo>
                  <a:lnTo>
                    <a:pt x="15839" y="1523"/>
                  </a:lnTo>
                  <a:lnTo>
                    <a:pt x="15725" y="1765"/>
                  </a:lnTo>
                  <a:lnTo>
                    <a:pt x="15640" y="2035"/>
                  </a:lnTo>
                  <a:lnTo>
                    <a:pt x="15583" y="2305"/>
                  </a:lnTo>
                  <a:lnTo>
                    <a:pt x="15554" y="2590"/>
                  </a:lnTo>
                  <a:lnTo>
                    <a:pt x="15554" y="2860"/>
                  </a:lnTo>
                  <a:lnTo>
                    <a:pt x="15568" y="3145"/>
                  </a:lnTo>
                  <a:lnTo>
                    <a:pt x="15625" y="3415"/>
                  </a:lnTo>
                  <a:lnTo>
                    <a:pt x="15696" y="3671"/>
                  </a:lnTo>
                  <a:lnTo>
                    <a:pt x="15796" y="3913"/>
                  </a:lnTo>
                  <a:lnTo>
                    <a:pt x="15924" y="4155"/>
                  </a:lnTo>
                  <a:lnTo>
                    <a:pt x="16066" y="4383"/>
                  </a:lnTo>
                  <a:lnTo>
                    <a:pt x="16237" y="4582"/>
                  </a:lnTo>
                  <a:lnTo>
                    <a:pt x="16422" y="4781"/>
                  </a:lnTo>
                  <a:lnTo>
                    <a:pt x="16621" y="4952"/>
                  </a:lnTo>
                  <a:lnTo>
                    <a:pt x="16835" y="5094"/>
                  </a:lnTo>
                  <a:lnTo>
                    <a:pt x="17077" y="5237"/>
                  </a:lnTo>
                  <a:lnTo>
                    <a:pt x="17319" y="5336"/>
                  </a:lnTo>
                  <a:lnTo>
                    <a:pt x="17575" y="5422"/>
                  </a:lnTo>
                  <a:lnTo>
                    <a:pt x="17845" y="5493"/>
                  </a:lnTo>
                  <a:lnTo>
                    <a:pt x="18130" y="5521"/>
                  </a:lnTo>
                  <a:lnTo>
                    <a:pt x="18486" y="5550"/>
                  </a:lnTo>
                  <a:lnTo>
                    <a:pt x="18827" y="5578"/>
                  </a:lnTo>
                  <a:lnTo>
                    <a:pt x="19169" y="5635"/>
                  </a:lnTo>
                  <a:lnTo>
                    <a:pt x="19510" y="5692"/>
                  </a:lnTo>
                  <a:lnTo>
                    <a:pt x="19852" y="5749"/>
                  </a:lnTo>
                  <a:lnTo>
                    <a:pt x="20193" y="5834"/>
                  </a:lnTo>
                  <a:lnTo>
                    <a:pt x="20520" y="5920"/>
                  </a:lnTo>
                  <a:lnTo>
                    <a:pt x="20848" y="6005"/>
                  </a:lnTo>
                  <a:lnTo>
                    <a:pt x="21175" y="6105"/>
                  </a:lnTo>
                  <a:lnTo>
                    <a:pt x="21488" y="6218"/>
                  </a:lnTo>
                  <a:lnTo>
                    <a:pt x="21801" y="6347"/>
                  </a:lnTo>
                  <a:lnTo>
                    <a:pt x="22114" y="6475"/>
                  </a:lnTo>
                  <a:lnTo>
                    <a:pt x="22427" y="6617"/>
                  </a:lnTo>
                  <a:lnTo>
                    <a:pt x="22726" y="6759"/>
                  </a:lnTo>
                  <a:lnTo>
                    <a:pt x="23025" y="6916"/>
                  </a:lnTo>
                  <a:lnTo>
                    <a:pt x="23324" y="7087"/>
                  </a:lnTo>
                  <a:lnTo>
                    <a:pt x="23608" y="7257"/>
                  </a:lnTo>
                  <a:lnTo>
                    <a:pt x="23893" y="7442"/>
                  </a:lnTo>
                  <a:lnTo>
                    <a:pt x="24178" y="7627"/>
                  </a:lnTo>
                  <a:lnTo>
                    <a:pt x="24448" y="7826"/>
                  </a:lnTo>
                  <a:lnTo>
                    <a:pt x="24718" y="8026"/>
                  </a:lnTo>
                  <a:lnTo>
                    <a:pt x="24989" y="8253"/>
                  </a:lnTo>
                  <a:lnTo>
                    <a:pt x="25245" y="8467"/>
                  </a:lnTo>
                  <a:lnTo>
                    <a:pt x="25487" y="8694"/>
                  </a:lnTo>
                  <a:lnTo>
                    <a:pt x="25729" y="8936"/>
                  </a:lnTo>
                  <a:lnTo>
                    <a:pt x="25970" y="9178"/>
                  </a:lnTo>
                  <a:lnTo>
                    <a:pt x="26198" y="9434"/>
                  </a:lnTo>
                  <a:lnTo>
                    <a:pt x="26426" y="9691"/>
                  </a:lnTo>
                  <a:lnTo>
                    <a:pt x="26654" y="9961"/>
                  </a:lnTo>
                  <a:lnTo>
                    <a:pt x="26853" y="10231"/>
                  </a:lnTo>
                  <a:lnTo>
                    <a:pt x="27066" y="10516"/>
                  </a:lnTo>
                  <a:lnTo>
                    <a:pt x="27265" y="10801"/>
                  </a:lnTo>
                  <a:lnTo>
                    <a:pt x="27578" y="11327"/>
                  </a:lnTo>
                  <a:lnTo>
                    <a:pt x="27877" y="11854"/>
                  </a:lnTo>
                  <a:lnTo>
                    <a:pt x="28133" y="12380"/>
                  </a:lnTo>
                  <a:lnTo>
                    <a:pt x="28375" y="12935"/>
                  </a:lnTo>
                  <a:lnTo>
                    <a:pt x="28575" y="13476"/>
                  </a:lnTo>
                  <a:lnTo>
                    <a:pt x="28760" y="14031"/>
                  </a:lnTo>
                  <a:lnTo>
                    <a:pt x="28902" y="14600"/>
                  </a:lnTo>
                  <a:lnTo>
                    <a:pt x="29030" y="15169"/>
                  </a:lnTo>
                  <a:lnTo>
                    <a:pt x="29115" y="15738"/>
                  </a:lnTo>
                  <a:lnTo>
                    <a:pt x="29172" y="16308"/>
                  </a:lnTo>
                  <a:lnTo>
                    <a:pt x="29215" y="16877"/>
                  </a:lnTo>
                  <a:lnTo>
                    <a:pt x="29215" y="17446"/>
                  </a:lnTo>
                  <a:lnTo>
                    <a:pt x="29201" y="18015"/>
                  </a:lnTo>
                  <a:lnTo>
                    <a:pt x="29158" y="18584"/>
                  </a:lnTo>
                  <a:lnTo>
                    <a:pt x="29087" y="19139"/>
                  </a:lnTo>
                  <a:lnTo>
                    <a:pt x="28987" y="19708"/>
                  </a:lnTo>
                  <a:lnTo>
                    <a:pt x="28859" y="20263"/>
                  </a:lnTo>
                  <a:lnTo>
                    <a:pt x="28703" y="20804"/>
                  </a:lnTo>
                  <a:lnTo>
                    <a:pt x="28518" y="21345"/>
                  </a:lnTo>
                  <a:lnTo>
                    <a:pt x="28318" y="21886"/>
                  </a:lnTo>
                  <a:lnTo>
                    <a:pt x="28091" y="22398"/>
                  </a:lnTo>
                  <a:lnTo>
                    <a:pt x="27835" y="22910"/>
                  </a:lnTo>
                  <a:lnTo>
                    <a:pt x="27550" y="23408"/>
                  </a:lnTo>
                  <a:lnTo>
                    <a:pt x="27237" y="23906"/>
                  </a:lnTo>
                  <a:lnTo>
                    <a:pt x="26910" y="24376"/>
                  </a:lnTo>
                  <a:lnTo>
                    <a:pt x="26554" y="24831"/>
                  </a:lnTo>
                  <a:lnTo>
                    <a:pt x="26170" y="25272"/>
                  </a:lnTo>
                  <a:lnTo>
                    <a:pt x="25771" y="25699"/>
                  </a:lnTo>
                  <a:lnTo>
                    <a:pt x="25344" y="26112"/>
                  </a:lnTo>
                  <a:lnTo>
                    <a:pt x="24889" y="26496"/>
                  </a:lnTo>
                  <a:lnTo>
                    <a:pt x="24419" y="26866"/>
                  </a:lnTo>
                  <a:lnTo>
                    <a:pt x="23921" y="27222"/>
                  </a:lnTo>
                  <a:lnTo>
                    <a:pt x="23395" y="27549"/>
                  </a:lnTo>
                  <a:lnTo>
                    <a:pt x="22868" y="27834"/>
                  </a:lnTo>
                  <a:lnTo>
                    <a:pt x="22342" y="28104"/>
                  </a:lnTo>
                  <a:lnTo>
                    <a:pt x="21787" y="28332"/>
                  </a:lnTo>
                  <a:lnTo>
                    <a:pt x="21246" y="28545"/>
                  </a:lnTo>
                  <a:lnTo>
                    <a:pt x="20691" y="28716"/>
                  </a:lnTo>
                  <a:lnTo>
                    <a:pt x="20122" y="28858"/>
                  </a:lnTo>
                  <a:lnTo>
                    <a:pt x="19553" y="28986"/>
                  </a:lnTo>
                  <a:lnTo>
                    <a:pt x="18984" y="29072"/>
                  </a:lnTo>
                  <a:lnTo>
                    <a:pt x="18414" y="29143"/>
                  </a:lnTo>
                  <a:lnTo>
                    <a:pt x="17845" y="29171"/>
                  </a:lnTo>
                  <a:lnTo>
                    <a:pt x="17276" y="29186"/>
                  </a:lnTo>
                  <a:lnTo>
                    <a:pt x="16707" y="29157"/>
                  </a:lnTo>
                  <a:lnTo>
                    <a:pt x="16138" y="29114"/>
                  </a:lnTo>
                  <a:lnTo>
                    <a:pt x="15583" y="29043"/>
                  </a:lnTo>
                  <a:lnTo>
                    <a:pt x="15013" y="28944"/>
                  </a:lnTo>
                  <a:lnTo>
                    <a:pt x="14458" y="28816"/>
                  </a:lnTo>
                  <a:lnTo>
                    <a:pt x="13918" y="28659"/>
                  </a:lnTo>
                  <a:lnTo>
                    <a:pt x="13377" y="28488"/>
                  </a:lnTo>
                  <a:lnTo>
                    <a:pt x="12836" y="28275"/>
                  </a:lnTo>
                  <a:lnTo>
                    <a:pt x="12324" y="28047"/>
                  </a:lnTo>
                  <a:lnTo>
                    <a:pt x="11812" y="27791"/>
                  </a:lnTo>
                  <a:lnTo>
                    <a:pt x="11314" y="27506"/>
                  </a:lnTo>
                  <a:lnTo>
                    <a:pt x="10816" y="27208"/>
                  </a:lnTo>
                  <a:lnTo>
                    <a:pt x="10346" y="26866"/>
                  </a:lnTo>
                  <a:lnTo>
                    <a:pt x="9891" y="26510"/>
                  </a:lnTo>
                  <a:lnTo>
                    <a:pt x="9450" y="26140"/>
                  </a:lnTo>
                  <a:lnTo>
                    <a:pt x="9023" y="25728"/>
                  </a:lnTo>
                  <a:lnTo>
                    <a:pt x="8610" y="25301"/>
                  </a:lnTo>
                  <a:lnTo>
                    <a:pt x="8226" y="24845"/>
                  </a:lnTo>
                  <a:lnTo>
                    <a:pt x="7856" y="24376"/>
                  </a:lnTo>
                  <a:lnTo>
                    <a:pt x="7500" y="23878"/>
                  </a:lnTo>
                  <a:lnTo>
                    <a:pt x="7301" y="23565"/>
                  </a:lnTo>
                  <a:lnTo>
                    <a:pt x="7116" y="23252"/>
                  </a:lnTo>
                  <a:lnTo>
                    <a:pt x="6931" y="22924"/>
                  </a:lnTo>
                  <a:lnTo>
                    <a:pt x="6774" y="22597"/>
                  </a:lnTo>
                  <a:lnTo>
                    <a:pt x="6618" y="22270"/>
                  </a:lnTo>
                  <a:lnTo>
                    <a:pt x="6461" y="21943"/>
                  </a:lnTo>
                  <a:lnTo>
                    <a:pt x="6333" y="21615"/>
                  </a:lnTo>
                  <a:lnTo>
                    <a:pt x="6205" y="21274"/>
                  </a:lnTo>
                  <a:lnTo>
                    <a:pt x="6091" y="20932"/>
                  </a:lnTo>
                  <a:lnTo>
                    <a:pt x="5992" y="20576"/>
                  </a:lnTo>
                  <a:lnTo>
                    <a:pt x="5892" y="20235"/>
                  </a:lnTo>
                  <a:lnTo>
                    <a:pt x="5807" y="19893"/>
                  </a:lnTo>
                  <a:lnTo>
                    <a:pt x="5736" y="19538"/>
                  </a:lnTo>
                  <a:lnTo>
                    <a:pt x="5679" y="19182"/>
                  </a:lnTo>
                  <a:lnTo>
                    <a:pt x="5636" y="18826"/>
                  </a:lnTo>
                  <a:lnTo>
                    <a:pt x="5593" y="18470"/>
                  </a:lnTo>
                  <a:lnTo>
                    <a:pt x="5565" y="18115"/>
                  </a:lnTo>
                  <a:lnTo>
                    <a:pt x="5536" y="17759"/>
                  </a:lnTo>
                  <a:lnTo>
                    <a:pt x="5536" y="17403"/>
                  </a:lnTo>
                  <a:lnTo>
                    <a:pt x="5536" y="17033"/>
                  </a:lnTo>
                  <a:lnTo>
                    <a:pt x="5551" y="16677"/>
                  </a:lnTo>
                  <a:lnTo>
                    <a:pt x="5579" y="16322"/>
                  </a:lnTo>
                  <a:lnTo>
                    <a:pt x="5622" y="15966"/>
                  </a:lnTo>
                  <a:lnTo>
                    <a:pt x="5664" y="15610"/>
                  </a:lnTo>
                  <a:lnTo>
                    <a:pt x="5721" y="15254"/>
                  </a:lnTo>
                  <a:lnTo>
                    <a:pt x="5792" y="14899"/>
                  </a:lnTo>
                  <a:lnTo>
                    <a:pt x="5878" y="14543"/>
                  </a:lnTo>
                  <a:lnTo>
                    <a:pt x="5963" y="14187"/>
                  </a:lnTo>
                  <a:lnTo>
                    <a:pt x="6063" y="13831"/>
                  </a:lnTo>
                  <a:lnTo>
                    <a:pt x="6177" y="13490"/>
                  </a:lnTo>
                  <a:lnTo>
                    <a:pt x="6305" y="13148"/>
                  </a:lnTo>
                  <a:lnTo>
                    <a:pt x="6447" y="12793"/>
                  </a:lnTo>
                  <a:lnTo>
                    <a:pt x="6532" y="12537"/>
                  </a:lnTo>
                  <a:lnTo>
                    <a:pt x="6604" y="12266"/>
                  </a:lnTo>
                  <a:lnTo>
                    <a:pt x="6646" y="11996"/>
                  </a:lnTo>
                  <a:lnTo>
                    <a:pt x="6646" y="11725"/>
                  </a:lnTo>
                  <a:lnTo>
                    <a:pt x="6632" y="11455"/>
                  </a:lnTo>
                  <a:lnTo>
                    <a:pt x="6589" y="11185"/>
                  </a:lnTo>
                  <a:lnTo>
                    <a:pt x="6532" y="10929"/>
                  </a:lnTo>
                  <a:lnTo>
                    <a:pt x="6433" y="10687"/>
                  </a:lnTo>
                  <a:lnTo>
                    <a:pt x="6333" y="10445"/>
                  </a:lnTo>
                  <a:lnTo>
                    <a:pt x="6191" y="10217"/>
                  </a:lnTo>
                  <a:lnTo>
                    <a:pt x="6034" y="10004"/>
                  </a:lnTo>
                  <a:lnTo>
                    <a:pt x="5849" y="9804"/>
                  </a:lnTo>
                  <a:lnTo>
                    <a:pt x="5650" y="9619"/>
                  </a:lnTo>
                  <a:lnTo>
                    <a:pt x="5437" y="9449"/>
                  </a:lnTo>
                  <a:lnTo>
                    <a:pt x="5195" y="9306"/>
                  </a:lnTo>
                  <a:lnTo>
                    <a:pt x="4939" y="9193"/>
                  </a:lnTo>
                  <a:lnTo>
                    <a:pt x="4683" y="9093"/>
                  </a:lnTo>
                  <a:lnTo>
                    <a:pt x="4412" y="9022"/>
                  </a:lnTo>
                  <a:lnTo>
                    <a:pt x="4142" y="8993"/>
                  </a:lnTo>
                  <a:lnTo>
                    <a:pt x="3871" y="8979"/>
                  </a:lnTo>
                  <a:lnTo>
                    <a:pt x="3601" y="8993"/>
                  </a:lnTo>
                  <a:lnTo>
                    <a:pt x="3331" y="9036"/>
                  </a:lnTo>
                  <a:lnTo>
                    <a:pt x="3075" y="9093"/>
                  </a:lnTo>
                  <a:lnTo>
                    <a:pt x="2833" y="9193"/>
                  </a:lnTo>
                  <a:lnTo>
                    <a:pt x="2591" y="9306"/>
                  </a:lnTo>
                  <a:lnTo>
                    <a:pt x="2363" y="9434"/>
                  </a:lnTo>
                  <a:lnTo>
                    <a:pt x="2150" y="9591"/>
                  </a:lnTo>
                  <a:lnTo>
                    <a:pt x="1950" y="9776"/>
                  </a:lnTo>
                  <a:lnTo>
                    <a:pt x="1765" y="9975"/>
                  </a:lnTo>
                  <a:lnTo>
                    <a:pt x="1595" y="10189"/>
                  </a:lnTo>
                  <a:lnTo>
                    <a:pt x="1452" y="10431"/>
                  </a:lnTo>
                  <a:lnTo>
                    <a:pt x="1339" y="10687"/>
                  </a:lnTo>
                  <a:lnTo>
                    <a:pt x="1139" y="11185"/>
                  </a:lnTo>
                  <a:lnTo>
                    <a:pt x="954" y="11697"/>
                  </a:lnTo>
                  <a:lnTo>
                    <a:pt x="784" y="12209"/>
                  </a:lnTo>
                  <a:lnTo>
                    <a:pt x="627" y="12722"/>
                  </a:lnTo>
                  <a:lnTo>
                    <a:pt x="499" y="13234"/>
                  </a:lnTo>
                  <a:lnTo>
                    <a:pt x="385" y="13760"/>
                  </a:lnTo>
                  <a:lnTo>
                    <a:pt x="286" y="14273"/>
                  </a:lnTo>
                  <a:lnTo>
                    <a:pt x="200" y="14799"/>
                  </a:lnTo>
                  <a:lnTo>
                    <a:pt x="129" y="15326"/>
                  </a:lnTo>
                  <a:lnTo>
                    <a:pt x="72" y="15852"/>
                  </a:lnTo>
                  <a:lnTo>
                    <a:pt x="29" y="16379"/>
                  </a:lnTo>
                  <a:lnTo>
                    <a:pt x="15" y="16905"/>
                  </a:lnTo>
                  <a:lnTo>
                    <a:pt x="1" y="17432"/>
                  </a:lnTo>
                  <a:lnTo>
                    <a:pt x="15" y="17958"/>
                  </a:lnTo>
                  <a:lnTo>
                    <a:pt x="44" y="18485"/>
                  </a:lnTo>
                  <a:lnTo>
                    <a:pt x="86" y="18997"/>
                  </a:lnTo>
                  <a:lnTo>
                    <a:pt x="143" y="19523"/>
                  </a:lnTo>
                  <a:lnTo>
                    <a:pt x="214" y="20050"/>
                  </a:lnTo>
                  <a:lnTo>
                    <a:pt x="314" y="20562"/>
                  </a:lnTo>
                  <a:lnTo>
                    <a:pt x="414" y="21075"/>
                  </a:lnTo>
                  <a:lnTo>
                    <a:pt x="542" y="21587"/>
                  </a:lnTo>
                  <a:lnTo>
                    <a:pt x="670" y="22099"/>
                  </a:lnTo>
                  <a:lnTo>
                    <a:pt x="826" y="22597"/>
                  </a:lnTo>
                  <a:lnTo>
                    <a:pt x="997" y="23109"/>
                  </a:lnTo>
                  <a:lnTo>
                    <a:pt x="1182" y="23607"/>
                  </a:lnTo>
                  <a:lnTo>
                    <a:pt x="1381" y="24091"/>
                  </a:lnTo>
                  <a:lnTo>
                    <a:pt x="1595" y="24575"/>
                  </a:lnTo>
                  <a:lnTo>
                    <a:pt x="1822" y="25059"/>
                  </a:lnTo>
                  <a:lnTo>
                    <a:pt x="2064" y="25543"/>
                  </a:lnTo>
                  <a:lnTo>
                    <a:pt x="2320" y="25998"/>
                  </a:lnTo>
                  <a:lnTo>
                    <a:pt x="2605" y="26468"/>
                  </a:lnTo>
                  <a:lnTo>
                    <a:pt x="2890" y="26923"/>
                  </a:lnTo>
                  <a:lnTo>
                    <a:pt x="3146" y="27293"/>
                  </a:lnTo>
                  <a:lnTo>
                    <a:pt x="3402" y="27649"/>
                  </a:lnTo>
                  <a:lnTo>
                    <a:pt x="3672" y="28005"/>
                  </a:lnTo>
                  <a:lnTo>
                    <a:pt x="3943" y="28346"/>
                  </a:lnTo>
                  <a:lnTo>
                    <a:pt x="4227" y="28688"/>
                  </a:lnTo>
                  <a:lnTo>
                    <a:pt x="4512" y="29015"/>
                  </a:lnTo>
                  <a:lnTo>
                    <a:pt x="4811" y="29328"/>
                  </a:lnTo>
                  <a:lnTo>
                    <a:pt x="5109" y="29641"/>
                  </a:lnTo>
                  <a:lnTo>
                    <a:pt x="5423" y="29940"/>
                  </a:lnTo>
                  <a:lnTo>
                    <a:pt x="5736" y="30239"/>
                  </a:lnTo>
                  <a:lnTo>
                    <a:pt x="6063" y="30523"/>
                  </a:lnTo>
                  <a:lnTo>
                    <a:pt x="6390" y="30794"/>
                  </a:lnTo>
                  <a:lnTo>
                    <a:pt x="6717" y="31064"/>
                  </a:lnTo>
                  <a:lnTo>
                    <a:pt x="7059" y="31320"/>
                  </a:lnTo>
                  <a:lnTo>
                    <a:pt x="7415" y="31562"/>
                  </a:lnTo>
                  <a:lnTo>
                    <a:pt x="7756" y="31804"/>
                  </a:lnTo>
                  <a:lnTo>
                    <a:pt x="8112" y="32032"/>
                  </a:lnTo>
                  <a:lnTo>
                    <a:pt x="8468" y="32259"/>
                  </a:lnTo>
                  <a:lnTo>
                    <a:pt x="8838" y="32458"/>
                  </a:lnTo>
                  <a:lnTo>
                    <a:pt x="9208" y="32672"/>
                  </a:lnTo>
                  <a:lnTo>
                    <a:pt x="9578" y="32857"/>
                  </a:lnTo>
                  <a:lnTo>
                    <a:pt x="9962" y="33042"/>
                  </a:lnTo>
                  <a:lnTo>
                    <a:pt x="10332" y="33213"/>
                  </a:lnTo>
                  <a:lnTo>
                    <a:pt x="10730" y="33383"/>
                  </a:lnTo>
                  <a:lnTo>
                    <a:pt x="11114" y="33540"/>
                  </a:lnTo>
                  <a:lnTo>
                    <a:pt x="11499" y="33682"/>
                  </a:lnTo>
                  <a:lnTo>
                    <a:pt x="11897" y="33810"/>
                  </a:lnTo>
                  <a:lnTo>
                    <a:pt x="12296" y="33938"/>
                  </a:lnTo>
                  <a:lnTo>
                    <a:pt x="12694" y="34066"/>
                  </a:lnTo>
                  <a:lnTo>
                    <a:pt x="13107" y="34166"/>
                  </a:lnTo>
                  <a:lnTo>
                    <a:pt x="13505" y="34266"/>
                  </a:lnTo>
                  <a:lnTo>
                    <a:pt x="13918" y="34351"/>
                  </a:lnTo>
                  <a:lnTo>
                    <a:pt x="14316" y="34436"/>
                  </a:lnTo>
                  <a:lnTo>
                    <a:pt x="14729" y="34508"/>
                  </a:lnTo>
                  <a:lnTo>
                    <a:pt x="15142" y="34565"/>
                  </a:lnTo>
                  <a:lnTo>
                    <a:pt x="15568" y="34607"/>
                  </a:lnTo>
                  <a:lnTo>
                    <a:pt x="15981" y="34650"/>
                  </a:lnTo>
                  <a:lnTo>
                    <a:pt x="16394" y="34678"/>
                  </a:lnTo>
                  <a:lnTo>
                    <a:pt x="16806" y="34693"/>
                  </a:lnTo>
                  <a:lnTo>
                    <a:pt x="17233" y="34707"/>
                  </a:lnTo>
                  <a:lnTo>
                    <a:pt x="17646" y="34707"/>
                  </a:lnTo>
                  <a:lnTo>
                    <a:pt x="18073" y="34693"/>
                  </a:lnTo>
                  <a:lnTo>
                    <a:pt x="18486" y="34678"/>
                  </a:lnTo>
                  <a:lnTo>
                    <a:pt x="18898" y="34636"/>
                  </a:lnTo>
                  <a:lnTo>
                    <a:pt x="19325" y="34607"/>
                  </a:lnTo>
                  <a:lnTo>
                    <a:pt x="19738" y="34550"/>
                  </a:lnTo>
                  <a:lnTo>
                    <a:pt x="20165" y="34493"/>
                  </a:lnTo>
                  <a:lnTo>
                    <a:pt x="20577" y="34422"/>
                  </a:lnTo>
                  <a:lnTo>
                    <a:pt x="20990" y="34337"/>
                  </a:lnTo>
                  <a:lnTo>
                    <a:pt x="21403" y="34237"/>
                  </a:lnTo>
                  <a:lnTo>
                    <a:pt x="21815" y="34138"/>
                  </a:lnTo>
                  <a:lnTo>
                    <a:pt x="22228" y="34024"/>
                  </a:lnTo>
                  <a:lnTo>
                    <a:pt x="22641" y="33896"/>
                  </a:lnTo>
                  <a:lnTo>
                    <a:pt x="23039" y="33768"/>
                  </a:lnTo>
                  <a:lnTo>
                    <a:pt x="23452" y="33625"/>
                  </a:lnTo>
                  <a:lnTo>
                    <a:pt x="23850" y="33469"/>
                  </a:lnTo>
                  <a:lnTo>
                    <a:pt x="24249" y="33298"/>
                  </a:lnTo>
                  <a:lnTo>
                    <a:pt x="24647" y="33127"/>
                  </a:lnTo>
                  <a:lnTo>
                    <a:pt x="25046" y="32928"/>
                  </a:lnTo>
                  <a:lnTo>
                    <a:pt x="25430" y="32729"/>
                  </a:lnTo>
                  <a:lnTo>
                    <a:pt x="25828" y="32530"/>
                  </a:lnTo>
                  <a:lnTo>
                    <a:pt x="26212" y="32302"/>
                  </a:lnTo>
                  <a:lnTo>
                    <a:pt x="26582" y="32074"/>
                  </a:lnTo>
                  <a:lnTo>
                    <a:pt x="26967" y="31832"/>
                  </a:lnTo>
                  <a:lnTo>
                    <a:pt x="27337" y="31576"/>
                  </a:lnTo>
                  <a:lnTo>
                    <a:pt x="27692" y="31320"/>
                  </a:lnTo>
                  <a:lnTo>
                    <a:pt x="28048" y="31050"/>
                  </a:lnTo>
                  <a:lnTo>
                    <a:pt x="28390" y="30779"/>
                  </a:lnTo>
                  <a:lnTo>
                    <a:pt x="28731" y="30495"/>
                  </a:lnTo>
                  <a:lnTo>
                    <a:pt x="29058" y="30210"/>
                  </a:lnTo>
                  <a:lnTo>
                    <a:pt x="29371" y="29911"/>
                  </a:lnTo>
                  <a:lnTo>
                    <a:pt x="29684" y="29612"/>
                  </a:lnTo>
                  <a:lnTo>
                    <a:pt x="29983" y="29299"/>
                  </a:lnTo>
                  <a:lnTo>
                    <a:pt x="30282" y="28986"/>
                  </a:lnTo>
                  <a:lnTo>
                    <a:pt x="30567" y="28659"/>
                  </a:lnTo>
                  <a:lnTo>
                    <a:pt x="30837" y="28332"/>
                  </a:lnTo>
                  <a:lnTo>
                    <a:pt x="31107" y="27990"/>
                  </a:lnTo>
                  <a:lnTo>
                    <a:pt x="31364" y="27663"/>
                  </a:lnTo>
                  <a:lnTo>
                    <a:pt x="31606" y="27307"/>
                  </a:lnTo>
                  <a:lnTo>
                    <a:pt x="31847" y="26966"/>
                  </a:lnTo>
                  <a:lnTo>
                    <a:pt x="32075" y="26610"/>
                  </a:lnTo>
                  <a:lnTo>
                    <a:pt x="32289" y="26254"/>
                  </a:lnTo>
                  <a:lnTo>
                    <a:pt x="32502" y="25884"/>
                  </a:lnTo>
                  <a:lnTo>
                    <a:pt x="32701" y="25514"/>
                  </a:lnTo>
                  <a:lnTo>
                    <a:pt x="32900" y="25144"/>
                  </a:lnTo>
                  <a:lnTo>
                    <a:pt x="33085" y="24760"/>
                  </a:lnTo>
                  <a:lnTo>
                    <a:pt x="33256" y="24376"/>
                  </a:lnTo>
                  <a:lnTo>
                    <a:pt x="33427" y="23992"/>
                  </a:lnTo>
                  <a:lnTo>
                    <a:pt x="33569" y="23607"/>
                  </a:lnTo>
                  <a:lnTo>
                    <a:pt x="33726" y="23223"/>
                  </a:lnTo>
                  <a:lnTo>
                    <a:pt x="33854" y="22825"/>
                  </a:lnTo>
                  <a:lnTo>
                    <a:pt x="33982" y="22426"/>
                  </a:lnTo>
                  <a:lnTo>
                    <a:pt x="34096" y="22028"/>
                  </a:lnTo>
                  <a:lnTo>
                    <a:pt x="34210" y="21615"/>
                  </a:lnTo>
                  <a:lnTo>
                    <a:pt x="34309" y="21217"/>
                  </a:lnTo>
                  <a:lnTo>
                    <a:pt x="34395" y="20804"/>
                  </a:lnTo>
                  <a:lnTo>
                    <a:pt x="34480" y="20406"/>
                  </a:lnTo>
                  <a:lnTo>
                    <a:pt x="34537" y="19993"/>
                  </a:lnTo>
                  <a:lnTo>
                    <a:pt x="34608" y="19580"/>
                  </a:lnTo>
                  <a:lnTo>
                    <a:pt x="34651" y="19153"/>
                  </a:lnTo>
                  <a:lnTo>
                    <a:pt x="34693" y="18741"/>
                  </a:lnTo>
                  <a:lnTo>
                    <a:pt x="34722" y="18328"/>
                  </a:lnTo>
                  <a:lnTo>
                    <a:pt x="34736" y="17915"/>
                  </a:lnTo>
                  <a:lnTo>
                    <a:pt x="34750" y="17489"/>
                  </a:lnTo>
                  <a:lnTo>
                    <a:pt x="34750" y="17076"/>
                  </a:lnTo>
                  <a:lnTo>
                    <a:pt x="34736" y="16649"/>
                  </a:lnTo>
                  <a:lnTo>
                    <a:pt x="34708" y="16236"/>
                  </a:lnTo>
                  <a:lnTo>
                    <a:pt x="34679" y="15824"/>
                  </a:lnTo>
                  <a:lnTo>
                    <a:pt x="34636" y="15397"/>
                  </a:lnTo>
                  <a:lnTo>
                    <a:pt x="34594" y="14984"/>
                  </a:lnTo>
                  <a:lnTo>
                    <a:pt x="34523" y="14557"/>
                  </a:lnTo>
                  <a:lnTo>
                    <a:pt x="34451" y="14145"/>
                  </a:lnTo>
                  <a:lnTo>
                    <a:pt x="34380" y="13732"/>
                  </a:lnTo>
                  <a:lnTo>
                    <a:pt x="34281" y="13319"/>
                  </a:lnTo>
                  <a:lnTo>
                    <a:pt x="34181" y="12907"/>
                  </a:lnTo>
                  <a:lnTo>
                    <a:pt x="34067" y="12494"/>
                  </a:lnTo>
                  <a:lnTo>
                    <a:pt x="33939" y="12081"/>
                  </a:lnTo>
                  <a:lnTo>
                    <a:pt x="33811" y="11683"/>
                  </a:lnTo>
                  <a:lnTo>
                    <a:pt x="33655" y="11270"/>
                  </a:lnTo>
                  <a:lnTo>
                    <a:pt x="33498" y="10872"/>
                  </a:lnTo>
                  <a:lnTo>
                    <a:pt x="33342" y="10473"/>
                  </a:lnTo>
                  <a:lnTo>
                    <a:pt x="33157" y="10075"/>
                  </a:lnTo>
                  <a:lnTo>
                    <a:pt x="32972" y="9676"/>
                  </a:lnTo>
                  <a:lnTo>
                    <a:pt x="32772" y="9292"/>
                  </a:lnTo>
                  <a:lnTo>
                    <a:pt x="32559" y="8894"/>
                  </a:lnTo>
                  <a:lnTo>
                    <a:pt x="32345" y="8510"/>
                  </a:lnTo>
                  <a:lnTo>
                    <a:pt x="32118" y="8140"/>
                  </a:lnTo>
                  <a:lnTo>
                    <a:pt x="31876" y="7755"/>
                  </a:lnTo>
                  <a:lnTo>
                    <a:pt x="31577" y="7328"/>
                  </a:lnTo>
                  <a:lnTo>
                    <a:pt x="31278" y="6916"/>
                  </a:lnTo>
                  <a:lnTo>
                    <a:pt x="30965" y="6517"/>
                  </a:lnTo>
                  <a:lnTo>
                    <a:pt x="30652" y="6119"/>
                  </a:lnTo>
                  <a:lnTo>
                    <a:pt x="30325" y="5749"/>
                  </a:lnTo>
                  <a:lnTo>
                    <a:pt x="29983" y="5379"/>
                  </a:lnTo>
                  <a:lnTo>
                    <a:pt x="29628" y="5009"/>
                  </a:lnTo>
                  <a:lnTo>
                    <a:pt x="29272" y="4667"/>
                  </a:lnTo>
                  <a:lnTo>
                    <a:pt x="28902" y="4326"/>
                  </a:lnTo>
                  <a:lnTo>
                    <a:pt x="28532" y="3999"/>
                  </a:lnTo>
                  <a:lnTo>
                    <a:pt x="28148" y="3686"/>
                  </a:lnTo>
                  <a:lnTo>
                    <a:pt x="27749" y="3387"/>
                  </a:lnTo>
                  <a:lnTo>
                    <a:pt x="27351" y="3102"/>
                  </a:lnTo>
                  <a:lnTo>
                    <a:pt x="26938" y="2818"/>
                  </a:lnTo>
                  <a:lnTo>
                    <a:pt x="26525" y="2547"/>
                  </a:lnTo>
                  <a:lnTo>
                    <a:pt x="26099" y="2291"/>
                  </a:lnTo>
                  <a:lnTo>
                    <a:pt x="25672" y="2049"/>
                  </a:lnTo>
                  <a:lnTo>
                    <a:pt x="25231" y="1821"/>
                  </a:lnTo>
                  <a:lnTo>
                    <a:pt x="24789" y="1608"/>
                  </a:lnTo>
                  <a:lnTo>
                    <a:pt x="24334" y="1409"/>
                  </a:lnTo>
                  <a:lnTo>
                    <a:pt x="23879" y="1210"/>
                  </a:lnTo>
                  <a:lnTo>
                    <a:pt x="23409" y="1039"/>
                  </a:lnTo>
                  <a:lnTo>
                    <a:pt x="22940" y="868"/>
                  </a:lnTo>
                  <a:lnTo>
                    <a:pt x="22470" y="726"/>
                  </a:lnTo>
                  <a:lnTo>
                    <a:pt x="21986" y="583"/>
                  </a:lnTo>
                  <a:lnTo>
                    <a:pt x="21502" y="455"/>
                  </a:lnTo>
                  <a:lnTo>
                    <a:pt x="21004" y="342"/>
                  </a:lnTo>
                  <a:lnTo>
                    <a:pt x="20506" y="256"/>
                  </a:lnTo>
                  <a:lnTo>
                    <a:pt x="20008" y="171"/>
                  </a:lnTo>
                  <a:lnTo>
                    <a:pt x="19510" y="100"/>
                  </a:lnTo>
                  <a:lnTo>
                    <a:pt x="18998" y="43"/>
                  </a:lnTo>
                  <a:lnTo>
                    <a:pt x="1848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9" name="Google Shape;602;p21">
              <a:extLst>
                <a:ext uri="{FF2B5EF4-FFF2-40B4-BE49-F238E27FC236}">
                  <a16:creationId xmlns:a16="http://schemas.microsoft.com/office/drawing/2014/main" id="{1867A491-E738-07DE-1FAE-6D557F1C5439}"/>
                </a:ext>
              </a:extLst>
            </p:cNvPr>
            <p:cNvSpPr/>
            <p:nvPr/>
          </p:nvSpPr>
          <p:spPr>
            <a:xfrm>
              <a:off x="4625084" y="1394790"/>
              <a:ext cx="1099163" cy="964913"/>
            </a:xfrm>
            <a:custGeom>
              <a:avLst/>
              <a:gdLst/>
              <a:ahLst/>
              <a:cxnLst/>
              <a:rect l="l" t="t" r="r" b="b"/>
              <a:pathLst>
                <a:path w="33896" h="29756" extrusionOk="0">
                  <a:moveTo>
                    <a:pt x="27962" y="1"/>
                  </a:moveTo>
                  <a:lnTo>
                    <a:pt x="27621" y="15"/>
                  </a:lnTo>
                  <a:lnTo>
                    <a:pt x="27279" y="58"/>
                  </a:lnTo>
                  <a:lnTo>
                    <a:pt x="27108" y="86"/>
                  </a:lnTo>
                  <a:lnTo>
                    <a:pt x="26938" y="129"/>
                  </a:lnTo>
                  <a:lnTo>
                    <a:pt x="26767" y="186"/>
                  </a:lnTo>
                  <a:lnTo>
                    <a:pt x="26610" y="243"/>
                  </a:lnTo>
                  <a:lnTo>
                    <a:pt x="26440" y="314"/>
                  </a:lnTo>
                  <a:lnTo>
                    <a:pt x="26283" y="399"/>
                  </a:lnTo>
                  <a:lnTo>
                    <a:pt x="26126" y="484"/>
                  </a:lnTo>
                  <a:lnTo>
                    <a:pt x="25970" y="584"/>
                  </a:lnTo>
                  <a:lnTo>
                    <a:pt x="25813" y="684"/>
                  </a:lnTo>
                  <a:lnTo>
                    <a:pt x="25671" y="798"/>
                  </a:lnTo>
                  <a:lnTo>
                    <a:pt x="25543" y="911"/>
                  </a:lnTo>
                  <a:lnTo>
                    <a:pt x="25415" y="1039"/>
                  </a:lnTo>
                  <a:lnTo>
                    <a:pt x="25287" y="1168"/>
                  </a:lnTo>
                  <a:lnTo>
                    <a:pt x="25173" y="1296"/>
                  </a:lnTo>
                  <a:lnTo>
                    <a:pt x="25073" y="1438"/>
                  </a:lnTo>
                  <a:lnTo>
                    <a:pt x="24974" y="1580"/>
                  </a:lnTo>
                  <a:lnTo>
                    <a:pt x="24789" y="1879"/>
                  </a:lnTo>
                  <a:lnTo>
                    <a:pt x="24647" y="2192"/>
                  </a:lnTo>
                  <a:lnTo>
                    <a:pt x="24533" y="2505"/>
                  </a:lnTo>
                  <a:lnTo>
                    <a:pt x="24447" y="2832"/>
                  </a:lnTo>
                  <a:lnTo>
                    <a:pt x="24390" y="3174"/>
                  </a:lnTo>
                  <a:lnTo>
                    <a:pt x="24376" y="3515"/>
                  </a:lnTo>
                  <a:lnTo>
                    <a:pt x="24390" y="3857"/>
                  </a:lnTo>
                  <a:lnTo>
                    <a:pt x="24433" y="4198"/>
                  </a:lnTo>
                  <a:lnTo>
                    <a:pt x="24476" y="4369"/>
                  </a:lnTo>
                  <a:lnTo>
                    <a:pt x="24518" y="4540"/>
                  </a:lnTo>
                  <a:lnTo>
                    <a:pt x="24575" y="4711"/>
                  </a:lnTo>
                  <a:lnTo>
                    <a:pt x="24632" y="4867"/>
                  </a:lnTo>
                  <a:lnTo>
                    <a:pt x="24703" y="5038"/>
                  </a:lnTo>
                  <a:lnTo>
                    <a:pt x="24775" y="5195"/>
                  </a:lnTo>
                  <a:lnTo>
                    <a:pt x="24874" y="5351"/>
                  </a:lnTo>
                  <a:lnTo>
                    <a:pt x="24960" y="5508"/>
                  </a:lnTo>
                  <a:lnTo>
                    <a:pt x="25273" y="5991"/>
                  </a:lnTo>
                  <a:lnTo>
                    <a:pt x="25543" y="6475"/>
                  </a:lnTo>
                  <a:lnTo>
                    <a:pt x="25785" y="6988"/>
                  </a:lnTo>
                  <a:lnTo>
                    <a:pt x="25998" y="7486"/>
                  </a:lnTo>
                  <a:lnTo>
                    <a:pt x="26198" y="7998"/>
                  </a:lnTo>
                  <a:lnTo>
                    <a:pt x="26354" y="8524"/>
                  </a:lnTo>
                  <a:lnTo>
                    <a:pt x="26496" y="9051"/>
                  </a:lnTo>
                  <a:lnTo>
                    <a:pt x="26610" y="9577"/>
                  </a:lnTo>
                  <a:lnTo>
                    <a:pt x="26696" y="10104"/>
                  </a:lnTo>
                  <a:lnTo>
                    <a:pt x="26753" y="10630"/>
                  </a:lnTo>
                  <a:lnTo>
                    <a:pt x="26781" y="11171"/>
                  </a:lnTo>
                  <a:lnTo>
                    <a:pt x="26795" y="11698"/>
                  </a:lnTo>
                  <a:lnTo>
                    <a:pt x="26781" y="12238"/>
                  </a:lnTo>
                  <a:lnTo>
                    <a:pt x="26738" y="12765"/>
                  </a:lnTo>
                  <a:lnTo>
                    <a:pt x="26667" y="13291"/>
                  </a:lnTo>
                  <a:lnTo>
                    <a:pt x="26568" y="13818"/>
                  </a:lnTo>
                  <a:lnTo>
                    <a:pt x="26454" y="14330"/>
                  </a:lnTo>
                  <a:lnTo>
                    <a:pt x="26311" y="14842"/>
                  </a:lnTo>
                  <a:lnTo>
                    <a:pt x="26141" y="15341"/>
                  </a:lnTo>
                  <a:lnTo>
                    <a:pt x="25956" y="15839"/>
                  </a:lnTo>
                  <a:lnTo>
                    <a:pt x="25742" y="16337"/>
                  </a:lnTo>
                  <a:lnTo>
                    <a:pt x="25500" y="16806"/>
                  </a:lnTo>
                  <a:lnTo>
                    <a:pt x="25230" y="17276"/>
                  </a:lnTo>
                  <a:lnTo>
                    <a:pt x="24945" y="17731"/>
                  </a:lnTo>
                  <a:lnTo>
                    <a:pt x="24632" y="18172"/>
                  </a:lnTo>
                  <a:lnTo>
                    <a:pt x="24305" y="18599"/>
                  </a:lnTo>
                  <a:lnTo>
                    <a:pt x="23949" y="19012"/>
                  </a:lnTo>
                  <a:lnTo>
                    <a:pt x="23579" y="19410"/>
                  </a:lnTo>
                  <a:lnTo>
                    <a:pt x="23181" y="19795"/>
                  </a:lnTo>
                  <a:lnTo>
                    <a:pt x="22754" y="20150"/>
                  </a:lnTo>
                  <a:lnTo>
                    <a:pt x="22313" y="20506"/>
                  </a:lnTo>
                  <a:lnTo>
                    <a:pt x="21843" y="20833"/>
                  </a:lnTo>
                  <a:lnTo>
                    <a:pt x="21359" y="21132"/>
                  </a:lnTo>
                  <a:lnTo>
                    <a:pt x="20876" y="21402"/>
                  </a:lnTo>
                  <a:lnTo>
                    <a:pt x="20363" y="21644"/>
                  </a:lnTo>
                  <a:lnTo>
                    <a:pt x="19865" y="21872"/>
                  </a:lnTo>
                  <a:lnTo>
                    <a:pt x="19353" y="22057"/>
                  </a:lnTo>
                  <a:lnTo>
                    <a:pt x="18827" y="22228"/>
                  </a:lnTo>
                  <a:lnTo>
                    <a:pt x="18300" y="22356"/>
                  </a:lnTo>
                  <a:lnTo>
                    <a:pt x="17773" y="22470"/>
                  </a:lnTo>
                  <a:lnTo>
                    <a:pt x="17247" y="22555"/>
                  </a:lnTo>
                  <a:lnTo>
                    <a:pt x="16720" y="22612"/>
                  </a:lnTo>
                  <a:lnTo>
                    <a:pt x="16180" y="22655"/>
                  </a:lnTo>
                  <a:lnTo>
                    <a:pt x="15653" y="22655"/>
                  </a:lnTo>
                  <a:lnTo>
                    <a:pt x="15113" y="22640"/>
                  </a:lnTo>
                  <a:lnTo>
                    <a:pt x="14586" y="22598"/>
                  </a:lnTo>
                  <a:lnTo>
                    <a:pt x="14059" y="22527"/>
                  </a:lnTo>
                  <a:lnTo>
                    <a:pt x="13533" y="22427"/>
                  </a:lnTo>
                  <a:lnTo>
                    <a:pt x="13021" y="22313"/>
                  </a:lnTo>
                  <a:lnTo>
                    <a:pt x="12508" y="22171"/>
                  </a:lnTo>
                  <a:lnTo>
                    <a:pt x="12010" y="22000"/>
                  </a:lnTo>
                  <a:lnTo>
                    <a:pt x="11512" y="21815"/>
                  </a:lnTo>
                  <a:lnTo>
                    <a:pt x="11014" y="21602"/>
                  </a:lnTo>
                  <a:lnTo>
                    <a:pt x="10545" y="21360"/>
                  </a:lnTo>
                  <a:lnTo>
                    <a:pt x="10075" y="21089"/>
                  </a:lnTo>
                  <a:lnTo>
                    <a:pt x="9620" y="20805"/>
                  </a:lnTo>
                  <a:lnTo>
                    <a:pt x="9179" y="20506"/>
                  </a:lnTo>
                  <a:lnTo>
                    <a:pt x="8752" y="20164"/>
                  </a:lnTo>
                  <a:lnTo>
                    <a:pt x="8339" y="19809"/>
                  </a:lnTo>
                  <a:lnTo>
                    <a:pt x="7941" y="19439"/>
                  </a:lnTo>
                  <a:lnTo>
                    <a:pt x="7556" y="19040"/>
                  </a:lnTo>
                  <a:lnTo>
                    <a:pt x="7201" y="18613"/>
                  </a:lnTo>
                  <a:lnTo>
                    <a:pt x="6845" y="18172"/>
                  </a:lnTo>
                  <a:lnTo>
                    <a:pt x="6518" y="17703"/>
                  </a:lnTo>
                  <a:lnTo>
                    <a:pt x="6418" y="17560"/>
                  </a:lnTo>
                  <a:lnTo>
                    <a:pt x="6304" y="17418"/>
                  </a:lnTo>
                  <a:lnTo>
                    <a:pt x="6190" y="17276"/>
                  </a:lnTo>
                  <a:lnTo>
                    <a:pt x="6062" y="17148"/>
                  </a:lnTo>
                  <a:lnTo>
                    <a:pt x="5934" y="17020"/>
                  </a:lnTo>
                  <a:lnTo>
                    <a:pt x="5806" y="16906"/>
                  </a:lnTo>
                  <a:lnTo>
                    <a:pt x="5664" y="16806"/>
                  </a:lnTo>
                  <a:lnTo>
                    <a:pt x="5522" y="16707"/>
                  </a:lnTo>
                  <a:lnTo>
                    <a:pt x="5237" y="16522"/>
                  </a:lnTo>
                  <a:lnTo>
                    <a:pt x="4924" y="16379"/>
                  </a:lnTo>
                  <a:lnTo>
                    <a:pt x="4597" y="16265"/>
                  </a:lnTo>
                  <a:lnTo>
                    <a:pt x="4269" y="16180"/>
                  </a:lnTo>
                  <a:lnTo>
                    <a:pt x="3928" y="16137"/>
                  </a:lnTo>
                  <a:lnTo>
                    <a:pt x="3586" y="16109"/>
                  </a:lnTo>
                  <a:lnTo>
                    <a:pt x="3245" y="16123"/>
                  </a:lnTo>
                  <a:lnTo>
                    <a:pt x="2903" y="16166"/>
                  </a:lnTo>
                  <a:lnTo>
                    <a:pt x="2733" y="16209"/>
                  </a:lnTo>
                  <a:lnTo>
                    <a:pt x="2576" y="16251"/>
                  </a:lnTo>
                  <a:lnTo>
                    <a:pt x="2405" y="16308"/>
                  </a:lnTo>
                  <a:lnTo>
                    <a:pt x="2234" y="16365"/>
                  </a:lnTo>
                  <a:lnTo>
                    <a:pt x="2078" y="16436"/>
                  </a:lnTo>
                  <a:lnTo>
                    <a:pt x="1907" y="16522"/>
                  </a:lnTo>
                  <a:lnTo>
                    <a:pt x="1751" y="16607"/>
                  </a:lnTo>
                  <a:lnTo>
                    <a:pt x="1594" y="16707"/>
                  </a:lnTo>
                  <a:lnTo>
                    <a:pt x="1452" y="16806"/>
                  </a:lnTo>
                  <a:lnTo>
                    <a:pt x="1310" y="16920"/>
                  </a:lnTo>
                  <a:lnTo>
                    <a:pt x="1167" y="17034"/>
                  </a:lnTo>
                  <a:lnTo>
                    <a:pt x="1039" y="17162"/>
                  </a:lnTo>
                  <a:lnTo>
                    <a:pt x="925" y="17290"/>
                  </a:lnTo>
                  <a:lnTo>
                    <a:pt x="811" y="17418"/>
                  </a:lnTo>
                  <a:lnTo>
                    <a:pt x="698" y="17560"/>
                  </a:lnTo>
                  <a:lnTo>
                    <a:pt x="598" y="17703"/>
                  </a:lnTo>
                  <a:lnTo>
                    <a:pt x="427" y="17987"/>
                  </a:lnTo>
                  <a:lnTo>
                    <a:pt x="271" y="18300"/>
                  </a:lnTo>
                  <a:lnTo>
                    <a:pt x="157" y="18628"/>
                  </a:lnTo>
                  <a:lnTo>
                    <a:pt x="72" y="18955"/>
                  </a:lnTo>
                  <a:lnTo>
                    <a:pt x="29" y="19296"/>
                  </a:lnTo>
                  <a:lnTo>
                    <a:pt x="0" y="19638"/>
                  </a:lnTo>
                  <a:lnTo>
                    <a:pt x="15" y="19979"/>
                  </a:lnTo>
                  <a:lnTo>
                    <a:pt x="72" y="20321"/>
                  </a:lnTo>
                  <a:lnTo>
                    <a:pt x="100" y="20492"/>
                  </a:lnTo>
                  <a:lnTo>
                    <a:pt x="143" y="20648"/>
                  </a:lnTo>
                  <a:lnTo>
                    <a:pt x="200" y="20819"/>
                  </a:lnTo>
                  <a:lnTo>
                    <a:pt x="256" y="20990"/>
                  </a:lnTo>
                  <a:lnTo>
                    <a:pt x="328" y="21146"/>
                  </a:lnTo>
                  <a:lnTo>
                    <a:pt x="413" y="21317"/>
                  </a:lnTo>
                  <a:lnTo>
                    <a:pt x="498" y="21474"/>
                  </a:lnTo>
                  <a:lnTo>
                    <a:pt x="598" y="21630"/>
                  </a:lnTo>
                  <a:lnTo>
                    <a:pt x="854" y="22014"/>
                  </a:lnTo>
                  <a:lnTo>
                    <a:pt x="1125" y="22384"/>
                  </a:lnTo>
                  <a:lnTo>
                    <a:pt x="1409" y="22754"/>
                  </a:lnTo>
                  <a:lnTo>
                    <a:pt x="1694" y="23124"/>
                  </a:lnTo>
                  <a:lnTo>
                    <a:pt x="1993" y="23466"/>
                  </a:lnTo>
                  <a:lnTo>
                    <a:pt x="2291" y="23807"/>
                  </a:lnTo>
                  <a:lnTo>
                    <a:pt x="2604" y="24149"/>
                  </a:lnTo>
                  <a:lnTo>
                    <a:pt x="2917" y="24476"/>
                  </a:lnTo>
                  <a:lnTo>
                    <a:pt x="3245" y="24789"/>
                  </a:lnTo>
                  <a:lnTo>
                    <a:pt x="3572" y="25088"/>
                  </a:lnTo>
                  <a:lnTo>
                    <a:pt x="3914" y="25387"/>
                  </a:lnTo>
                  <a:lnTo>
                    <a:pt x="4255" y="25671"/>
                  </a:lnTo>
                  <a:lnTo>
                    <a:pt x="4597" y="25956"/>
                  </a:lnTo>
                  <a:lnTo>
                    <a:pt x="4952" y="26212"/>
                  </a:lnTo>
                  <a:lnTo>
                    <a:pt x="5322" y="26483"/>
                  </a:lnTo>
                  <a:lnTo>
                    <a:pt x="5678" y="26724"/>
                  </a:lnTo>
                  <a:lnTo>
                    <a:pt x="6062" y="26966"/>
                  </a:lnTo>
                  <a:lnTo>
                    <a:pt x="6432" y="27194"/>
                  </a:lnTo>
                  <a:lnTo>
                    <a:pt x="6816" y="27422"/>
                  </a:lnTo>
                  <a:lnTo>
                    <a:pt x="7201" y="27635"/>
                  </a:lnTo>
                  <a:lnTo>
                    <a:pt x="7585" y="27834"/>
                  </a:lnTo>
                  <a:lnTo>
                    <a:pt x="7983" y="28019"/>
                  </a:lnTo>
                  <a:lnTo>
                    <a:pt x="8382" y="28204"/>
                  </a:lnTo>
                  <a:lnTo>
                    <a:pt x="8780" y="28375"/>
                  </a:lnTo>
                  <a:lnTo>
                    <a:pt x="9193" y="28532"/>
                  </a:lnTo>
                  <a:lnTo>
                    <a:pt x="9606" y="28688"/>
                  </a:lnTo>
                  <a:lnTo>
                    <a:pt x="10018" y="28831"/>
                  </a:lnTo>
                  <a:lnTo>
                    <a:pt x="10431" y="28959"/>
                  </a:lnTo>
                  <a:lnTo>
                    <a:pt x="10844" y="29087"/>
                  </a:lnTo>
                  <a:lnTo>
                    <a:pt x="11270" y="29200"/>
                  </a:lnTo>
                  <a:lnTo>
                    <a:pt x="11697" y="29300"/>
                  </a:lnTo>
                  <a:lnTo>
                    <a:pt x="12124" y="29400"/>
                  </a:lnTo>
                  <a:lnTo>
                    <a:pt x="12551" y="29471"/>
                  </a:lnTo>
                  <a:lnTo>
                    <a:pt x="12978" y="29542"/>
                  </a:lnTo>
                  <a:lnTo>
                    <a:pt x="13405" y="29613"/>
                  </a:lnTo>
                  <a:lnTo>
                    <a:pt x="13846" y="29656"/>
                  </a:lnTo>
                  <a:lnTo>
                    <a:pt x="14273" y="29699"/>
                  </a:lnTo>
                  <a:lnTo>
                    <a:pt x="14714" y="29727"/>
                  </a:lnTo>
                  <a:lnTo>
                    <a:pt x="15155" y="29755"/>
                  </a:lnTo>
                  <a:lnTo>
                    <a:pt x="16464" y="29755"/>
                  </a:lnTo>
                  <a:lnTo>
                    <a:pt x="16905" y="29727"/>
                  </a:lnTo>
                  <a:lnTo>
                    <a:pt x="17332" y="29699"/>
                  </a:lnTo>
                  <a:lnTo>
                    <a:pt x="17773" y="29656"/>
                  </a:lnTo>
                  <a:lnTo>
                    <a:pt x="18215" y="29599"/>
                  </a:lnTo>
                  <a:lnTo>
                    <a:pt x="18642" y="29528"/>
                  </a:lnTo>
                  <a:lnTo>
                    <a:pt x="19083" y="29457"/>
                  </a:lnTo>
                  <a:lnTo>
                    <a:pt x="19524" y="29371"/>
                  </a:lnTo>
                  <a:lnTo>
                    <a:pt x="19951" y="29272"/>
                  </a:lnTo>
                  <a:lnTo>
                    <a:pt x="20378" y="29172"/>
                  </a:lnTo>
                  <a:lnTo>
                    <a:pt x="20819" y="29044"/>
                  </a:lnTo>
                  <a:lnTo>
                    <a:pt x="21246" y="28916"/>
                  </a:lnTo>
                  <a:lnTo>
                    <a:pt x="21658" y="28774"/>
                  </a:lnTo>
                  <a:lnTo>
                    <a:pt x="22085" y="28631"/>
                  </a:lnTo>
                  <a:lnTo>
                    <a:pt x="22512" y="28461"/>
                  </a:lnTo>
                  <a:lnTo>
                    <a:pt x="22925" y="28290"/>
                  </a:lnTo>
                  <a:lnTo>
                    <a:pt x="23337" y="28105"/>
                  </a:lnTo>
                  <a:lnTo>
                    <a:pt x="23750" y="27906"/>
                  </a:lnTo>
                  <a:lnTo>
                    <a:pt x="24163" y="27692"/>
                  </a:lnTo>
                  <a:lnTo>
                    <a:pt x="24575" y="27479"/>
                  </a:lnTo>
                  <a:lnTo>
                    <a:pt x="24974" y="27251"/>
                  </a:lnTo>
                  <a:lnTo>
                    <a:pt x="25372" y="27009"/>
                  </a:lnTo>
                  <a:lnTo>
                    <a:pt x="25756" y="26753"/>
                  </a:lnTo>
                  <a:lnTo>
                    <a:pt x="26155" y="26497"/>
                  </a:lnTo>
                  <a:lnTo>
                    <a:pt x="26525" y="26226"/>
                  </a:lnTo>
                  <a:lnTo>
                    <a:pt x="26895" y="25942"/>
                  </a:lnTo>
                  <a:lnTo>
                    <a:pt x="27251" y="25657"/>
                  </a:lnTo>
                  <a:lnTo>
                    <a:pt x="27606" y="25358"/>
                  </a:lnTo>
                  <a:lnTo>
                    <a:pt x="27948" y="25060"/>
                  </a:lnTo>
                  <a:lnTo>
                    <a:pt x="28289" y="24747"/>
                  </a:lnTo>
                  <a:lnTo>
                    <a:pt x="28602" y="24433"/>
                  </a:lnTo>
                  <a:lnTo>
                    <a:pt x="28916" y="24106"/>
                  </a:lnTo>
                  <a:lnTo>
                    <a:pt x="29229" y="23779"/>
                  </a:lnTo>
                  <a:lnTo>
                    <a:pt x="29527" y="23437"/>
                  </a:lnTo>
                  <a:lnTo>
                    <a:pt x="29812" y="23096"/>
                  </a:lnTo>
                  <a:lnTo>
                    <a:pt x="30082" y="22754"/>
                  </a:lnTo>
                  <a:lnTo>
                    <a:pt x="30353" y="22399"/>
                  </a:lnTo>
                  <a:lnTo>
                    <a:pt x="30609" y="22029"/>
                  </a:lnTo>
                  <a:lnTo>
                    <a:pt x="30865" y="21673"/>
                  </a:lnTo>
                  <a:lnTo>
                    <a:pt x="31107" y="21289"/>
                  </a:lnTo>
                  <a:lnTo>
                    <a:pt x="31335" y="20919"/>
                  </a:lnTo>
                  <a:lnTo>
                    <a:pt x="31562" y="20534"/>
                  </a:lnTo>
                  <a:lnTo>
                    <a:pt x="31761" y="20150"/>
                  </a:lnTo>
                  <a:lnTo>
                    <a:pt x="31961" y="19766"/>
                  </a:lnTo>
                  <a:lnTo>
                    <a:pt x="32160" y="19368"/>
                  </a:lnTo>
                  <a:lnTo>
                    <a:pt x="32345" y="18969"/>
                  </a:lnTo>
                  <a:lnTo>
                    <a:pt x="32516" y="18571"/>
                  </a:lnTo>
                  <a:lnTo>
                    <a:pt x="32672" y="18158"/>
                  </a:lnTo>
                  <a:lnTo>
                    <a:pt x="32829" y="17745"/>
                  </a:lnTo>
                  <a:lnTo>
                    <a:pt x="32971" y="17333"/>
                  </a:lnTo>
                  <a:lnTo>
                    <a:pt x="33099" y="16920"/>
                  </a:lnTo>
                  <a:lnTo>
                    <a:pt x="33227" y="16507"/>
                  </a:lnTo>
                  <a:lnTo>
                    <a:pt x="33341" y="16080"/>
                  </a:lnTo>
                  <a:lnTo>
                    <a:pt x="33441" y="15654"/>
                  </a:lnTo>
                  <a:lnTo>
                    <a:pt x="33526" y="15227"/>
                  </a:lnTo>
                  <a:lnTo>
                    <a:pt x="33611" y="14800"/>
                  </a:lnTo>
                  <a:lnTo>
                    <a:pt x="33683" y="14373"/>
                  </a:lnTo>
                  <a:lnTo>
                    <a:pt x="33754" y="13946"/>
                  </a:lnTo>
                  <a:lnTo>
                    <a:pt x="33796" y="13505"/>
                  </a:lnTo>
                  <a:lnTo>
                    <a:pt x="33839" y="13078"/>
                  </a:lnTo>
                  <a:lnTo>
                    <a:pt x="33868" y="12637"/>
                  </a:lnTo>
                  <a:lnTo>
                    <a:pt x="33896" y="12196"/>
                  </a:lnTo>
                  <a:lnTo>
                    <a:pt x="33896" y="11769"/>
                  </a:lnTo>
                  <a:lnTo>
                    <a:pt x="33896" y="11328"/>
                  </a:lnTo>
                  <a:lnTo>
                    <a:pt x="33882" y="10887"/>
                  </a:lnTo>
                  <a:lnTo>
                    <a:pt x="33868" y="10445"/>
                  </a:lnTo>
                  <a:lnTo>
                    <a:pt x="33839" y="10019"/>
                  </a:lnTo>
                  <a:lnTo>
                    <a:pt x="33796" y="9577"/>
                  </a:lnTo>
                  <a:lnTo>
                    <a:pt x="33739" y="9136"/>
                  </a:lnTo>
                  <a:lnTo>
                    <a:pt x="33668" y="8709"/>
                  </a:lnTo>
                  <a:lnTo>
                    <a:pt x="33597" y="8268"/>
                  </a:lnTo>
                  <a:lnTo>
                    <a:pt x="33512" y="7827"/>
                  </a:lnTo>
                  <a:lnTo>
                    <a:pt x="33412" y="7400"/>
                  </a:lnTo>
                  <a:lnTo>
                    <a:pt x="33298" y="6973"/>
                  </a:lnTo>
                  <a:lnTo>
                    <a:pt x="33184" y="6532"/>
                  </a:lnTo>
                  <a:lnTo>
                    <a:pt x="33056" y="6105"/>
                  </a:lnTo>
                  <a:lnTo>
                    <a:pt x="32914" y="5678"/>
                  </a:lnTo>
                  <a:lnTo>
                    <a:pt x="32758" y="5266"/>
                  </a:lnTo>
                  <a:lnTo>
                    <a:pt x="32601" y="4839"/>
                  </a:lnTo>
                  <a:lnTo>
                    <a:pt x="32430" y="4426"/>
                  </a:lnTo>
                  <a:lnTo>
                    <a:pt x="32245" y="4014"/>
                  </a:lnTo>
                  <a:lnTo>
                    <a:pt x="32046" y="3601"/>
                  </a:lnTo>
                  <a:lnTo>
                    <a:pt x="31833" y="3188"/>
                  </a:lnTo>
                  <a:lnTo>
                    <a:pt x="31619" y="2776"/>
                  </a:lnTo>
                  <a:lnTo>
                    <a:pt x="31392" y="2377"/>
                  </a:lnTo>
                  <a:lnTo>
                    <a:pt x="31150" y="1979"/>
                  </a:lnTo>
                  <a:lnTo>
                    <a:pt x="30893" y="1594"/>
                  </a:lnTo>
                  <a:lnTo>
                    <a:pt x="30794" y="1438"/>
                  </a:lnTo>
                  <a:lnTo>
                    <a:pt x="30680" y="1296"/>
                  </a:lnTo>
                  <a:lnTo>
                    <a:pt x="30566" y="1153"/>
                  </a:lnTo>
                  <a:lnTo>
                    <a:pt x="30438" y="1025"/>
                  </a:lnTo>
                  <a:lnTo>
                    <a:pt x="30310" y="911"/>
                  </a:lnTo>
                  <a:lnTo>
                    <a:pt x="30182" y="798"/>
                  </a:lnTo>
                  <a:lnTo>
                    <a:pt x="30040" y="684"/>
                  </a:lnTo>
                  <a:lnTo>
                    <a:pt x="29897" y="584"/>
                  </a:lnTo>
                  <a:lnTo>
                    <a:pt x="29599" y="413"/>
                  </a:lnTo>
                  <a:lnTo>
                    <a:pt x="29285" y="271"/>
                  </a:lnTo>
                  <a:lnTo>
                    <a:pt x="28972" y="157"/>
                  </a:lnTo>
                  <a:lnTo>
                    <a:pt x="28645" y="72"/>
                  </a:lnTo>
                  <a:lnTo>
                    <a:pt x="28304" y="15"/>
                  </a:lnTo>
                  <a:lnTo>
                    <a:pt x="27962" y="1"/>
                  </a:lnTo>
                  <a:close/>
                </a:path>
              </a:pathLst>
            </a:custGeom>
            <a:solidFill>
              <a:srgbClr val="277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0" name="Google Shape;603;p21">
              <a:extLst>
                <a:ext uri="{FF2B5EF4-FFF2-40B4-BE49-F238E27FC236}">
                  <a16:creationId xmlns:a16="http://schemas.microsoft.com/office/drawing/2014/main" id="{70511F2B-8CD7-52CA-E66A-92E56F773664}"/>
                </a:ext>
              </a:extLst>
            </p:cNvPr>
            <p:cNvSpPr/>
            <p:nvPr/>
          </p:nvSpPr>
          <p:spPr>
            <a:xfrm>
              <a:off x="5651770" y="3750004"/>
              <a:ext cx="606362" cy="981970"/>
            </a:xfrm>
            <a:custGeom>
              <a:avLst/>
              <a:gdLst/>
              <a:ahLst/>
              <a:cxnLst/>
              <a:rect l="l" t="t" r="r" b="b"/>
              <a:pathLst>
                <a:path w="18699" h="30282" extrusionOk="0">
                  <a:moveTo>
                    <a:pt x="8880" y="0"/>
                  </a:moveTo>
                  <a:lnTo>
                    <a:pt x="8397" y="43"/>
                  </a:lnTo>
                  <a:lnTo>
                    <a:pt x="7927" y="100"/>
                  </a:lnTo>
                  <a:lnTo>
                    <a:pt x="7472" y="185"/>
                  </a:lnTo>
                  <a:lnTo>
                    <a:pt x="7016" y="285"/>
                  </a:lnTo>
                  <a:lnTo>
                    <a:pt x="6575" y="413"/>
                  </a:lnTo>
                  <a:lnTo>
                    <a:pt x="6148" y="569"/>
                  </a:lnTo>
                  <a:lnTo>
                    <a:pt x="5721" y="726"/>
                  </a:lnTo>
                  <a:lnTo>
                    <a:pt x="5309" y="911"/>
                  </a:lnTo>
                  <a:lnTo>
                    <a:pt x="4896" y="1124"/>
                  </a:lnTo>
                  <a:lnTo>
                    <a:pt x="4512" y="1352"/>
                  </a:lnTo>
                  <a:lnTo>
                    <a:pt x="4128" y="1594"/>
                  </a:lnTo>
                  <a:lnTo>
                    <a:pt x="3758" y="1850"/>
                  </a:lnTo>
                  <a:lnTo>
                    <a:pt x="3416" y="2135"/>
                  </a:lnTo>
                  <a:lnTo>
                    <a:pt x="3075" y="2419"/>
                  </a:lnTo>
                  <a:lnTo>
                    <a:pt x="2747" y="2732"/>
                  </a:lnTo>
                  <a:lnTo>
                    <a:pt x="2434" y="3060"/>
                  </a:lnTo>
                  <a:lnTo>
                    <a:pt x="2135" y="3401"/>
                  </a:lnTo>
                  <a:lnTo>
                    <a:pt x="1865" y="3757"/>
                  </a:lnTo>
                  <a:lnTo>
                    <a:pt x="1609" y="4113"/>
                  </a:lnTo>
                  <a:lnTo>
                    <a:pt x="1367" y="4497"/>
                  </a:lnTo>
                  <a:lnTo>
                    <a:pt x="1139" y="4881"/>
                  </a:lnTo>
                  <a:lnTo>
                    <a:pt x="926" y="5294"/>
                  </a:lnTo>
                  <a:lnTo>
                    <a:pt x="741" y="5706"/>
                  </a:lnTo>
                  <a:lnTo>
                    <a:pt x="570" y="6133"/>
                  </a:lnTo>
                  <a:lnTo>
                    <a:pt x="428" y="6560"/>
                  </a:lnTo>
                  <a:lnTo>
                    <a:pt x="300" y="7001"/>
                  </a:lnTo>
                  <a:lnTo>
                    <a:pt x="200" y="7457"/>
                  </a:lnTo>
                  <a:lnTo>
                    <a:pt x="115" y="7926"/>
                  </a:lnTo>
                  <a:lnTo>
                    <a:pt x="58" y="8382"/>
                  </a:lnTo>
                  <a:lnTo>
                    <a:pt x="15" y="8865"/>
                  </a:lnTo>
                  <a:lnTo>
                    <a:pt x="1" y="9349"/>
                  </a:lnTo>
                  <a:lnTo>
                    <a:pt x="1" y="20932"/>
                  </a:lnTo>
                  <a:lnTo>
                    <a:pt x="15" y="21416"/>
                  </a:lnTo>
                  <a:lnTo>
                    <a:pt x="58" y="21900"/>
                  </a:lnTo>
                  <a:lnTo>
                    <a:pt x="115" y="22355"/>
                  </a:lnTo>
                  <a:lnTo>
                    <a:pt x="200" y="22825"/>
                  </a:lnTo>
                  <a:lnTo>
                    <a:pt x="300" y="23280"/>
                  </a:lnTo>
                  <a:lnTo>
                    <a:pt x="428" y="23722"/>
                  </a:lnTo>
                  <a:lnTo>
                    <a:pt x="570" y="24148"/>
                  </a:lnTo>
                  <a:lnTo>
                    <a:pt x="741" y="24575"/>
                  </a:lnTo>
                  <a:lnTo>
                    <a:pt x="926" y="24988"/>
                  </a:lnTo>
                  <a:lnTo>
                    <a:pt x="1139" y="25386"/>
                  </a:lnTo>
                  <a:lnTo>
                    <a:pt x="1367" y="25785"/>
                  </a:lnTo>
                  <a:lnTo>
                    <a:pt x="1609" y="26169"/>
                  </a:lnTo>
                  <a:lnTo>
                    <a:pt x="1865" y="26525"/>
                  </a:lnTo>
                  <a:lnTo>
                    <a:pt x="2135" y="26881"/>
                  </a:lnTo>
                  <a:lnTo>
                    <a:pt x="2434" y="27222"/>
                  </a:lnTo>
                  <a:lnTo>
                    <a:pt x="2747" y="27549"/>
                  </a:lnTo>
                  <a:lnTo>
                    <a:pt x="3075" y="27862"/>
                  </a:lnTo>
                  <a:lnTo>
                    <a:pt x="3416" y="28147"/>
                  </a:lnTo>
                  <a:lnTo>
                    <a:pt x="3758" y="28432"/>
                  </a:lnTo>
                  <a:lnTo>
                    <a:pt x="4128" y="28688"/>
                  </a:lnTo>
                  <a:lnTo>
                    <a:pt x="4512" y="28930"/>
                  </a:lnTo>
                  <a:lnTo>
                    <a:pt x="4896" y="29157"/>
                  </a:lnTo>
                  <a:lnTo>
                    <a:pt x="5309" y="29371"/>
                  </a:lnTo>
                  <a:lnTo>
                    <a:pt x="5721" y="29556"/>
                  </a:lnTo>
                  <a:lnTo>
                    <a:pt x="6148" y="29712"/>
                  </a:lnTo>
                  <a:lnTo>
                    <a:pt x="6575" y="29869"/>
                  </a:lnTo>
                  <a:lnTo>
                    <a:pt x="7016" y="29997"/>
                  </a:lnTo>
                  <a:lnTo>
                    <a:pt x="7472" y="30097"/>
                  </a:lnTo>
                  <a:lnTo>
                    <a:pt x="7927" y="30182"/>
                  </a:lnTo>
                  <a:lnTo>
                    <a:pt x="8397" y="30239"/>
                  </a:lnTo>
                  <a:lnTo>
                    <a:pt x="8880" y="30267"/>
                  </a:lnTo>
                  <a:lnTo>
                    <a:pt x="9350" y="30282"/>
                  </a:lnTo>
                  <a:lnTo>
                    <a:pt x="9834" y="30267"/>
                  </a:lnTo>
                  <a:lnTo>
                    <a:pt x="10318" y="30239"/>
                  </a:lnTo>
                  <a:lnTo>
                    <a:pt x="10773" y="30182"/>
                  </a:lnTo>
                  <a:lnTo>
                    <a:pt x="11242" y="30097"/>
                  </a:lnTo>
                  <a:lnTo>
                    <a:pt x="11698" y="29997"/>
                  </a:lnTo>
                  <a:lnTo>
                    <a:pt x="12139" y="29869"/>
                  </a:lnTo>
                  <a:lnTo>
                    <a:pt x="12566" y="29712"/>
                  </a:lnTo>
                  <a:lnTo>
                    <a:pt x="12993" y="29556"/>
                  </a:lnTo>
                  <a:lnTo>
                    <a:pt x="13405" y="29371"/>
                  </a:lnTo>
                  <a:lnTo>
                    <a:pt x="13818" y="29157"/>
                  </a:lnTo>
                  <a:lnTo>
                    <a:pt x="14202" y="28930"/>
                  </a:lnTo>
                  <a:lnTo>
                    <a:pt x="14587" y="28688"/>
                  </a:lnTo>
                  <a:lnTo>
                    <a:pt x="14942" y="28432"/>
                  </a:lnTo>
                  <a:lnTo>
                    <a:pt x="15298" y="28147"/>
                  </a:lnTo>
                  <a:lnTo>
                    <a:pt x="15640" y="27862"/>
                  </a:lnTo>
                  <a:lnTo>
                    <a:pt x="15967" y="27549"/>
                  </a:lnTo>
                  <a:lnTo>
                    <a:pt x="16280" y="27222"/>
                  </a:lnTo>
                  <a:lnTo>
                    <a:pt x="16564" y="26881"/>
                  </a:lnTo>
                  <a:lnTo>
                    <a:pt x="16849" y="26525"/>
                  </a:lnTo>
                  <a:lnTo>
                    <a:pt x="17105" y="26169"/>
                  </a:lnTo>
                  <a:lnTo>
                    <a:pt x="17347" y="25785"/>
                  </a:lnTo>
                  <a:lnTo>
                    <a:pt x="17575" y="25386"/>
                  </a:lnTo>
                  <a:lnTo>
                    <a:pt x="17788" y="24988"/>
                  </a:lnTo>
                  <a:lnTo>
                    <a:pt x="17973" y="24575"/>
                  </a:lnTo>
                  <a:lnTo>
                    <a:pt x="18144" y="24148"/>
                  </a:lnTo>
                  <a:lnTo>
                    <a:pt x="18286" y="23722"/>
                  </a:lnTo>
                  <a:lnTo>
                    <a:pt x="18414" y="23280"/>
                  </a:lnTo>
                  <a:lnTo>
                    <a:pt x="18514" y="22825"/>
                  </a:lnTo>
                  <a:lnTo>
                    <a:pt x="18599" y="22355"/>
                  </a:lnTo>
                  <a:lnTo>
                    <a:pt x="18656" y="21900"/>
                  </a:lnTo>
                  <a:lnTo>
                    <a:pt x="18699" y="21416"/>
                  </a:lnTo>
                  <a:lnTo>
                    <a:pt x="18699" y="20932"/>
                  </a:lnTo>
                  <a:lnTo>
                    <a:pt x="18699" y="9349"/>
                  </a:lnTo>
                  <a:lnTo>
                    <a:pt x="18699" y="8865"/>
                  </a:lnTo>
                  <a:lnTo>
                    <a:pt x="18656" y="8382"/>
                  </a:lnTo>
                  <a:lnTo>
                    <a:pt x="18599" y="7926"/>
                  </a:lnTo>
                  <a:lnTo>
                    <a:pt x="18514" y="7457"/>
                  </a:lnTo>
                  <a:lnTo>
                    <a:pt x="18414" y="7001"/>
                  </a:lnTo>
                  <a:lnTo>
                    <a:pt x="18286" y="6560"/>
                  </a:lnTo>
                  <a:lnTo>
                    <a:pt x="18144" y="6133"/>
                  </a:lnTo>
                  <a:lnTo>
                    <a:pt x="17973" y="5706"/>
                  </a:lnTo>
                  <a:lnTo>
                    <a:pt x="17788" y="5294"/>
                  </a:lnTo>
                  <a:lnTo>
                    <a:pt x="17575" y="4881"/>
                  </a:lnTo>
                  <a:lnTo>
                    <a:pt x="17347" y="4497"/>
                  </a:lnTo>
                  <a:lnTo>
                    <a:pt x="17105" y="4113"/>
                  </a:lnTo>
                  <a:lnTo>
                    <a:pt x="16849" y="3757"/>
                  </a:lnTo>
                  <a:lnTo>
                    <a:pt x="16564" y="3401"/>
                  </a:lnTo>
                  <a:lnTo>
                    <a:pt x="16280" y="3060"/>
                  </a:lnTo>
                  <a:lnTo>
                    <a:pt x="15967" y="2732"/>
                  </a:lnTo>
                  <a:lnTo>
                    <a:pt x="15640" y="2419"/>
                  </a:lnTo>
                  <a:lnTo>
                    <a:pt x="15298" y="2135"/>
                  </a:lnTo>
                  <a:lnTo>
                    <a:pt x="14942" y="1850"/>
                  </a:lnTo>
                  <a:lnTo>
                    <a:pt x="14587" y="1594"/>
                  </a:lnTo>
                  <a:lnTo>
                    <a:pt x="14202" y="1352"/>
                  </a:lnTo>
                  <a:lnTo>
                    <a:pt x="13818" y="1124"/>
                  </a:lnTo>
                  <a:lnTo>
                    <a:pt x="13405" y="911"/>
                  </a:lnTo>
                  <a:lnTo>
                    <a:pt x="12993" y="726"/>
                  </a:lnTo>
                  <a:lnTo>
                    <a:pt x="12566" y="569"/>
                  </a:lnTo>
                  <a:lnTo>
                    <a:pt x="12139" y="413"/>
                  </a:lnTo>
                  <a:lnTo>
                    <a:pt x="11698" y="285"/>
                  </a:lnTo>
                  <a:lnTo>
                    <a:pt x="11242" y="185"/>
                  </a:lnTo>
                  <a:lnTo>
                    <a:pt x="10773" y="100"/>
                  </a:lnTo>
                  <a:lnTo>
                    <a:pt x="10318" y="43"/>
                  </a:lnTo>
                  <a:lnTo>
                    <a:pt x="9834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1" name="Google Shape;604;p21">
              <a:extLst>
                <a:ext uri="{FF2B5EF4-FFF2-40B4-BE49-F238E27FC236}">
                  <a16:creationId xmlns:a16="http://schemas.microsoft.com/office/drawing/2014/main" id="{B80ECE2C-F50F-B5CD-B965-63800283FCF3}"/>
                </a:ext>
              </a:extLst>
            </p:cNvPr>
            <p:cNvSpPr/>
            <p:nvPr/>
          </p:nvSpPr>
          <p:spPr>
            <a:xfrm>
              <a:off x="5388751" y="4322642"/>
              <a:ext cx="1069200" cy="409332"/>
            </a:xfrm>
            <a:custGeom>
              <a:avLst/>
              <a:gdLst/>
              <a:ahLst/>
              <a:cxnLst/>
              <a:rect l="l" t="t" r="r" b="b"/>
              <a:pathLst>
                <a:path w="32972" h="12623" extrusionOk="0">
                  <a:moveTo>
                    <a:pt x="12637" y="1"/>
                  </a:moveTo>
                  <a:lnTo>
                    <a:pt x="11982" y="15"/>
                  </a:lnTo>
                  <a:lnTo>
                    <a:pt x="11342" y="58"/>
                  </a:lnTo>
                  <a:lnTo>
                    <a:pt x="10702" y="143"/>
                  </a:lnTo>
                  <a:lnTo>
                    <a:pt x="10090" y="257"/>
                  </a:lnTo>
                  <a:lnTo>
                    <a:pt x="9478" y="385"/>
                  </a:lnTo>
                  <a:lnTo>
                    <a:pt x="8880" y="556"/>
                  </a:lnTo>
                  <a:lnTo>
                    <a:pt x="8283" y="755"/>
                  </a:lnTo>
                  <a:lnTo>
                    <a:pt x="7713" y="982"/>
                  </a:lnTo>
                  <a:lnTo>
                    <a:pt x="7158" y="1239"/>
                  </a:lnTo>
                  <a:lnTo>
                    <a:pt x="6604" y="1523"/>
                  </a:lnTo>
                  <a:lnTo>
                    <a:pt x="6077" y="1822"/>
                  </a:lnTo>
                  <a:lnTo>
                    <a:pt x="5565" y="2149"/>
                  </a:lnTo>
                  <a:lnTo>
                    <a:pt x="5067" y="2505"/>
                  </a:lnTo>
                  <a:lnTo>
                    <a:pt x="4597" y="2875"/>
                  </a:lnTo>
                  <a:lnTo>
                    <a:pt x="4142" y="3273"/>
                  </a:lnTo>
                  <a:lnTo>
                    <a:pt x="3701" y="3700"/>
                  </a:lnTo>
                  <a:lnTo>
                    <a:pt x="3274" y="4127"/>
                  </a:lnTo>
                  <a:lnTo>
                    <a:pt x="2890" y="4597"/>
                  </a:lnTo>
                  <a:lnTo>
                    <a:pt x="2505" y="5066"/>
                  </a:lnTo>
                  <a:lnTo>
                    <a:pt x="2150" y="5564"/>
                  </a:lnTo>
                  <a:lnTo>
                    <a:pt x="1822" y="6077"/>
                  </a:lnTo>
                  <a:lnTo>
                    <a:pt x="1523" y="6603"/>
                  </a:lnTo>
                  <a:lnTo>
                    <a:pt x="1239" y="7144"/>
                  </a:lnTo>
                  <a:lnTo>
                    <a:pt x="997" y="7713"/>
                  </a:lnTo>
                  <a:lnTo>
                    <a:pt x="769" y="8282"/>
                  </a:lnTo>
                  <a:lnTo>
                    <a:pt x="570" y="8866"/>
                  </a:lnTo>
                  <a:lnTo>
                    <a:pt x="399" y="9464"/>
                  </a:lnTo>
                  <a:lnTo>
                    <a:pt x="257" y="10075"/>
                  </a:lnTo>
                  <a:lnTo>
                    <a:pt x="143" y="10702"/>
                  </a:lnTo>
                  <a:lnTo>
                    <a:pt x="58" y="11342"/>
                  </a:lnTo>
                  <a:lnTo>
                    <a:pt x="15" y="11982"/>
                  </a:lnTo>
                  <a:lnTo>
                    <a:pt x="1" y="12623"/>
                  </a:lnTo>
                  <a:lnTo>
                    <a:pt x="32972" y="12623"/>
                  </a:lnTo>
                  <a:lnTo>
                    <a:pt x="32957" y="11982"/>
                  </a:lnTo>
                  <a:lnTo>
                    <a:pt x="32915" y="11342"/>
                  </a:lnTo>
                  <a:lnTo>
                    <a:pt x="32829" y="10702"/>
                  </a:lnTo>
                  <a:lnTo>
                    <a:pt x="32715" y="10075"/>
                  </a:lnTo>
                  <a:lnTo>
                    <a:pt x="32573" y="9464"/>
                  </a:lnTo>
                  <a:lnTo>
                    <a:pt x="32402" y="8866"/>
                  </a:lnTo>
                  <a:lnTo>
                    <a:pt x="32203" y="8282"/>
                  </a:lnTo>
                  <a:lnTo>
                    <a:pt x="31990" y="7713"/>
                  </a:lnTo>
                  <a:lnTo>
                    <a:pt x="31734" y="7144"/>
                  </a:lnTo>
                  <a:lnTo>
                    <a:pt x="31449" y="6603"/>
                  </a:lnTo>
                  <a:lnTo>
                    <a:pt x="31150" y="6077"/>
                  </a:lnTo>
                  <a:lnTo>
                    <a:pt x="30823" y="5564"/>
                  </a:lnTo>
                  <a:lnTo>
                    <a:pt x="30467" y="5066"/>
                  </a:lnTo>
                  <a:lnTo>
                    <a:pt x="30097" y="4597"/>
                  </a:lnTo>
                  <a:lnTo>
                    <a:pt x="29699" y="4127"/>
                  </a:lnTo>
                  <a:lnTo>
                    <a:pt x="29272" y="3700"/>
                  </a:lnTo>
                  <a:lnTo>
                    <a:pt x="28831" y="3273"/>
                  </a:lnTo>
                  <a:lnTo>
                    <a:pt x="28375" y="2875"/>
                  </a:lnTo>
                  <a:lnTo>
                    <a:pt x="27906" y="2505"/>
                  </a:lnTo>
                  <a:lnTo>
                    <a:pt x="27408" y="2149"/>
                  </a:lnTo>
                  <a:lnTo>
                    <a:pt x="26895" y="1822"/>
                  </a:lnTo>
                  <a:lnTo>
                    <a:pt x="26369" y="1523"/>
                  </a:lnTo>
                  <a:lnTo>
                    <a:pt x="25814" y="1239"/>
                  </a:lnTo>
                  <a:lnTo>
                    <a:pt x="25259" y="982"/>
                  </a:lnTo>
                  <a:lnTo>
                    <a:pt x="24690" y="755"/>
                  </a:lnTo>
                  <a:lnTo>
                    <a:pt x="24106" y="556"/>
                  </a:lnTo>
                  <a:lnTo>
                    <a:pt x="23494" y="385"/>
                  </a:lnTo>
                  <a:lnTo>
                    <a:pt x="22883" y="257"/>
                  </a:lnTo>
                  <a:lnTo>
                    <a:pt x="22271" y="143"/>
                  </a:lnTo>
                  <a:lnTo>
                    <a:pt x="21630" y="58"/>
                  </a:lnTo>
                  <a:lnTo>
                    <a:pt x="20990" y="15"/>
                  </a:lnTo>
                  <a:lnTo>
                    <a:pt x="20350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2" name="Google Shape;605;p21">
              <a:extLst>
                <a:ext uri="{FF2B5EF4-FFF2-40B4-BE49-F238E27FC236}">
                  <a16:creationId xmlns:a16="http://schemas.microsoft.com/office/drawing/2014/main" id="{8E440406-F406-4C63-EFDD-32930B52C414}"/>
                </a:ext>
              </a:extLst>
            </p:cNvPr>
            <p:cNvSpPr/>
            <p:nvPr/>
          </p:nvSpPr>
          <p:spPr>
            <a:xfrm>
              <a:off x="5485190" y="2057414"/>
              <a:ext cx="650204" cy="2351999"/>
            </a:xfrm>
            <a:custGeom>
              <a:avLst/>
              <a:gdLst/>
              <a:ahLst/>
              <a:cxnLst/>
              <a:rect l="l" t="t" r="r" b="b"/>
              <a:pathLst>
                <a:path w="20051" h="72531" extrusionOk="0">
                  <a:moveTo>
                    <a:pt x="5081" y="1"/>
                  </a:moveTo>
                  <a:lnTo>
                    <a:pt x="6006" y="1111"/>
                  </a:lnTo>
                  <a:lnTo>
                    <a:pt x="6575" y="1125"/>
                  </a:lnTo>
                  <a:lnTo>
                    <a:pt x="6988" y="1139"/>
                  </a:lnTo>
                  <a:lnTo>
                    <a:pt x="7500" y="1168"/>
                  </a:lnTo>
                  <a:lnTo>
                    <a:pt x="8083" y="1225"/>
                  </a:lnTo>
                  <a:lnTo>
                    <a:pt x="8724" y="1310"/>
                  </a:lnTo>
                  <a:lnTo>
                    <a:pt x="9421" y="1438"/>
                  </a:lnTo>
                  <a:lnTo>
                    <a:pt x="9791" y="1523"/>
                  </a:lnTo>
                  <a:lnTo>
                    <a:pt x="10175" y="1623"/>
                  </a:lnTo>
                  <a:lnTo>
                    <a:pt x="10559" y="1723"/>
                  </a:lnTo>
                  <a:lnTo>
                    <a:pt x="10958" y="1837"/>
                  </a:lnTo>
                  <a:lnTo>
                    <a:pt x="11356" y="1979"/>
                  </a:lnTo>
                  <a:lnTo>
                    <a:pt x="11769" y="2121"/>
                  </a:lnTo>
                  <a:lnTo>
                    <a:pt x="12196" y="2292"/>
                  </a:lnTo>
                  <a:lnTo>
                    <a:pt x="12609" y="2477"/>
                  </a:lnTo>
                  <a:lnTo>
                    <a:pt x="13035" y="2676"/>
                  </a:lnTo>
                  <a:lnTo>
                    <a:pt x="13462" y="2890"/>
                  </a:lnTo>
                  <a:lnTo>
                    <a:pt x="13889" y="3131"/>
                  </a:lnTo>
                  <a:lnTo>
                    <a:pt x="14302" y="3402"/>
                  </a:lnTo>
                  <a:lnTo>
                    <a:pt x="14729" y="3672"/>
                  </a:lnTo>
                  <a:lnTo>
                    <a:pt x="15156" y="3985"/>
                  </a:lnTo>
                  <a:lnTo>
                    <a:pt x="15568" y="4313"/>
                  </a:lnTo>
                  <a:lnTo>
                    <a:pt x="15981" y="4654"/>
                  </a:lnTo>
                  <a:lnTo>
                    <a:pt x="16394" y="5038"/>
                  </a:lnTo>
                  <a:lnTo>
                    <a:pt x="16792" y="5437"/>
                  </a:lnTo>
                  <a:lnTo>
                    <a:pt x="16977" y="5650"/>
                  </a:lnTo>
                  <a:lnTo>
                    <a:pt x="17162" y="5864"/>
                  </a:lnTo>
                  <a:lnTo>
                    <a:pt x="17333" y="6091"/>
                  </a:lnTo>
                  <a:lnTo>
                    <a:pt x="17504" y="6319"/>
                  </a:lnTo>
                  <a:lnTo>
                    <a:pt x="17660" y="6561"/>
                  </a:lnTo>
                  <a:lnTo>
                    <a:pt x="17802" y="6803"/>
                  </a:lnTo>
                  <a:lnTo>
                    <a:pt x="17945" y="7045"/>
                  </a:lnTo>
                  <a:lnTo>
                    <a:pt x="18073" y="7301"/>
                  </a:lnTo>
                  <a:lnTo>
                    <a:pt x="18187" y="7557"/>
                  </a:lnTo>
                  <a:lnTo>
                    <a:pt x="18301" y="7827"/>
                  </a:lnTo>
                  <a:lnTo>
                    <a:pt x="18400" y="8098"/>
                  </a:lnTo>
                  <a:lnTo>
                    <a:pt x="18500" y="8382"/>
                  </a:lnTo>
                  <a:lnTo>
                    <a:pt x="18585" y="8653"/>
                  </a:lnTo>
                  <a:lnTo>
                    <a:pt x="18656" y="8951"/>
                  </a:lnTo>
                  <a:lnTo>
                    <a:pt x="18727" y="9236"/>
                  </a:lnTo>
                  <a:lnTo>
                    <a:pt x="18784" y="9535"/>
                  </a:lnTo>
                  <a:lnTo>
                    <a:pt x="18827" y="9848"/>
                  </a:lnTo>
                  <a:lnTo>
                    <a:pt x="18870" y="10147"/>
                  </a:lnTo>
                  <a:lnTo>
                    <a:pt x="18912" y="10474"/>
                  </a:lnTo>
                  <a:lnTo>
                    <a:pt x="18927" y="10787"/>
                  </a:lnTo>
                  <a:lnTo>
                    <a:pt x="18955" y="11442"/>
                  </a:lnTo>
                  <a:lnTo>
                    <a:pt x="18955" y="12111"/>
                  </a:lnTo>
                  <a:lnTo>
                    <a:pt x="18912" y="12808"/>
                  </a:lnTo>
                  <a:lnTo>
                    <a:pt x="18841" y="13505"/>
                  </a:lnTo>
                  <a:lnTo>
                    <a:pt x="18756" y="14231"/>
                  </a:lnTo>
                  <a:lnTo>
                    <a:pt x="18628" y="14971"/>
                  </a:lnTo>
                  <a:lnTo>
                    <a:pt x="18500" y="15568"/>
                  </a:lnTo>
                  <a:lnTo>
                    <a:pt x="18357" y="16166"/>
                  </a:lnTo>
                  <a:lnTo>
                    <a:pt x="18215" y="16764"/>
                  </a:lnTo>
                  <a:lnTo>
                    <a:pt x="18044" y="17347"/>
                  </a:lnTo>
                  <a:lnTo>
                    <a:pt x="17859" y="17931"/>
                  </a:lnTo>
                  <a:lnTo>
                    <a:pt x="17660" y="18514"/>
                  </a:lnTo>
                  <a:lnTo>
                    <a:pt x="17461" y="19097"/>
                  </a:lnTo>
                  <a:lnTo>
                    <a:pt x="17233" y="19681"/>
                  </a:lnTo>
                  <a:lnTo>
                    <a:pt x="17006" y="20250"/>
                  </a:lnTo>
                  <a:lnTo>
                    <a:pt x="16764" y="20819"/>
                  </a:lnTo>
                  <a:lnTo>
                    <a:pt x="16508" y="21388"/>
                  </a:lnTo>
                  <a:lnTo>
                    <a:pt x="16237" y="21958"/>
                  </a:lnTo>
                  <a:lnTo>
                    <a:pt x="15967" y="22527"/>
                  </a:lnTo>
                  <a:lnTo>
                    <a:pt x="15682" y="23082"/>
                  </a:lnTo>
                  <a:lnTo>
                    <a:pt x="15085" y="24206"/>
                  </a:lnTo>
                  <a:lnTo>
                    <a:pt x="14458" y="25316"/>
                  </a:lnTo>
                  <a:lnTo>
                    <a:pt x="13818" y="26412"/>
                  </a:lnTo>
                  <a:lnTo>
                    <a:pt x="13135" y="27507"/>
                  </a:lnTo>
                  <a:lnTo>
                    <a:pt x="12452" y="28589"/>
                  </a:lnTo>
                  <a:lnTo>
                    <a:pt x="11741" y="29670"/>
                  </a:lnTo>
                  <a:lnTo>
                    <a:pt x="11029" y="30752"/>
                  </a:lnTo>
                  <a:lnTo>
                    <a:pt x="9592" y="32872"/>
                  </a:lnTo>
                  <a:lnTo>
                    <a:pt x="8638" y="34281"/>
                  </a:lnTo>
                  <a:lnTo>
                    <a:pt x="7685" y="35690"/>
                  </a:lnTo>
                  <a:lnTo>
                    <a:pt x="6760" y="37113"/>
                  </a:lnTo>
                  <a:lnTo>
                    <a:pt x="5849" y="38550"/>
                  </a:lnTo>
                  <a:lnTo>
                    <a:pt x="5408" y="39261"/>
                  </a:lnTo>
                  <a:lnTo>
                    <a:pt x="4981" y="39987"/>
                  </a:lnTo>
                  <a:lnTo>
                    <a:pt x="4554" y="40727"/>
                  </a:lnTo>
                  <a:lnTo>
                    <a:pt x="4142" y="41453"/>
                  </a:lnTo>
                  <a:lnTo>
                    <a:pt x="3743" y="42193"/>
                  </a:lnTo>
                  <a:lnTo>
                    <a:pt x="3359" y="42933"/>
                  </a:lnTo>
                  <a:lnTo>
                    <a:pt x="2989" y="43673"/>
                  </a:lnTo>
                  <a:lnTo>
                    <a:pt x="2633" y="44427"/>
                  </a:lnTo>
                  <a:lnTo>
                    <a:pt x="2292" y="45181"/>
                  </a:lnTo>
                  <a:lnTo>
                    <a:pt x="1979" y="45949"/>
                  </a:lnTo>
                  <a:lnTo>
                    <a:pt x="1680" y="46703"/>
                  </a:lnTo>
                  <a:lnTo>
                    <a:pt x="1395" y="47486"/>
                  </a:lnTo>
                  <a:lnTo>
                    <a:pt x="1139" y="48255"/>
                  </a:lnTo>
                  <a:lnTo>
                    <a:pt x="912" y="49051"/>
                  </a:lnTo>
                  <a:lnTo>
                    <a:pt x="698" y="49834"/>
                  </a:lnTo>
                  <a:lnTo>
                    <a:pt x="513" y="50631"/>
                  </a:lnTo>
                  <a:lnTo>
                    <a:pt x="357" y="51442"/>
                  </a:lnTo>
                  <a:lnTo>
                    <a:pt x="229" y="52253"/>
                  </a:lnTo>
                  <a:lnTo>
                    <a:pt x="129" y="53079"/>
                  </a:lnTo>
                  <a:lnTo>
                    <a:pt x="58" y="53904"/>
                  </a:lnTo>
                  <a:lnTo>
                    <a:pt x="15" y="54729"/>
                  </a:lnTo>
                  <a:lnTo>
                    <a:pt x="1" y="55583"/>
                  </a:lnTo>
                  <a:lnTo>
                    <a:pt x="29" y="56423"/>
                  </a:lnTo>
                  <a:lnTo>
                    <a:pt x="58" y="56864"/>
                  </a:lnTo>
                  <a:lnTo>
                    <a:pt x="86" y="57291"/>
                  </a:lnTo>
                  <a:lnTo>
                    <a:pt x="143" y="57817"/>
                  </a:lnTo>
                  <a:lnTo>
                    <a:pt x="200" y="58329"/>
                  </a:lnTo>
                  <a:lnTo>
                    <a:pt x="271" y="58842"/>
                  </a:lnTo>
                  <a:lnTo>
                    <a:pt x="342" y="59340"/>
                  </a:lnTo>
                  <a:lnTo>
                    <a:pt x="428" y="59823"/>
                  </a:lnTo>
                  <a:lnTo>
                    <a:pt x="527" y="60293"/>
                  </a:lnTo>
                  <a:lnTo>
                    <a:pt x="627" y="60763"/>
                  </a:lnTo>
                  <a:lnTo>
                    <a:pt x="727" y="61218"/>
                  </a:lnTo>
                  <a:lnTo>
                    <a:pt x="840" y="61659"/>
                  </a:lnTo>
                  <a:lnTo>
                    <a:pt x="969" y="62086"/>
                  </a:lnTo>
                  <a:lnTo>
                    <a:pt x="1082" y="62513"/>
                  </a:lnTo>
                  <a:lnTo>
                    <a:pt x="1225" y="62911"/>
                  </a:lnTo>
                  <a:lnTo>
                    <a:pt x="1495" y="63708"/>
                  </a:lnTo>
                  <a:lnTo>
                    <a:pt x="1794" y="64462"/>
                  </a:lnTo>
                  <a:lnTo>
                    <a:pt x="2121" y="65174"/>
                  </a:lnTo>
                  <a:lnTo>
                    <a:pt x="2448" y="65843"/>
                  </a:lnTo>
                  <a:lnTo>
                    <a:pt x="2790" y="66483"/>
                  </a:lnTo>
                  <a:lnTo>
                    <a:pt x="3146" y="67081"/>
                  </a:lnTo>
                  <a:lnTo>
                    <a:pt x="3516" y="67650"/>
                  </a:lnTo>
                  <a:lnTo>
                    <a:pt x="3886" y="68176"/>
                  </a:lnTo>
                  <a:lnTo>
                    <a:pt x="4256" y="68675"/>
                  </a:lnTo>
                  <a:lnTo>
                    <a:pt x="4626" y="69130"/>
                  </a:lnTo>
                  <a:lnTo>
                    <a:pt x="4996" y="69557"/>
                  </a:lnTo>
                  <a:lnTo>
                    <a:pt x="5351" y="69955"/>
                  </a:lnTo>
                  <a:lnTo>
                    <a:pt x="5707" y="70311"/>
                  </a:lnTo>
                  <a:lnTo>
                    <a:pt x="6063" y="70652"/>
                  </a:lnTo>
                  <a:lnTo>
                    <a:pt x="6390" y="70951"/>
                  </a:lnTo>
                  <a:lnTo>
                    <a:pt x="6717" y="71222"/>
                  </a:lnTo>
                  <a:lnTo>
                    <a:pt x="7030" y="71464"/>
                  </a:lnTo>
                  <a:lnTo>
                    <a:pt x="7315" y="71691"/>
                  </a:lnTo>
                  <a:lnTo>
                    <a:pt x="7813" y="72047"/>
                  </a:lnTo>
                  <a:lnTo>
                    <a:pt x="8226" y="72303"/>
                  </a:lnTo>
                  <a:lnTo>
                    <a:pt x="8496" y="72460"/>
                  </a:lnTo>
                  <a:lnTo>
                    <a:pt x="8638" y="72531"/>
                  </a:lnTo>
                  <a:lnTo>
                    <a:pt x="9122" y="71535"/>
                  </a:lnTo>
                  <a:lnTo>
                    <a:pt x="9037" y="71478"/>
                  </a:lnTo>
                  <a:lnTo>
                    <a:pt x="8809" y="71350"/>
                  </a:lnTo>
                  <a:lnTo>
                    <a:pt x="8453" y="71122"/>
                  </a:lnTo>
                  <a:lnTo>
                    <a:pt x="7984" y="70795"/>
                  </a:lnTo>
                  <a:lnTo>
                    <a:pt x="7728" y="70581"/>
                  </a:lnTo>
                  <a:lnTo>
                    <a:pt x="7443" y="70354"/>
                  </a:lnTo>
                  <a:lnTo>
                    <a:pt x="7144" y="70098"/>
                  </a:lnTo>
                  <a:lnTo>
                    <a:pt x="6831" y="69813"/>
                  </a:lnTo>
                  <a:lnTo>
                    <a:pt x="6504" y="69500"/>
                  </a:lnTo>
                  <a:lnTo>
                    <a:pt x="6177" y="69158"/>
                  </a:lnTo>
                  <a:lnTo>
                    <a:pt x="5835" y="68788"/>
                  </a:lnTo>
                  <a:lnTo>
                    <a:pt x="5494" y="68376"/>
                  </a:lnTo>
                  <a:lnTo>
                    <a:pt x="5138" y="67949"/>
                  </a:lnTo>
                  <a:lnTo>
                    <a:pt x="4796" y="67479"/>
                  </a:lnTo>
                  <a:lnTo>
                    <a:pt x="4441" y="66981"/>
                  </a:lnTo>
                  <a:lnTo>
                    <a:pt x="4099" y="66440"/>
                  </a:lnTo>
                  <a:lnTo>
                    <a:pt x="3758" y="65871"/>
                  </a:lnTo>
                  <a:lnTo>
                    <a:pt x="3430" y="65274"/>
                  </a:lnTo>
                  <a:lnTo>
                    <a:pt x="3117" y="64633"/>
                  </a:lnTo>
                  <a:lnTo>
                    <a:pt x="2818" y="63964"/>
                  </a:lnTo>
                  <a:lnTo>
                    <a:pt x="2534" y="63253"/>
                  </a:lnTo>
                  <a:lnTo>
                    <a:pt x="2263" y="62499"/>
                  </a:lnTo>
                  <a:lnTo>
                    <a:pt x="2022" y="61716"/>
                  </a:lnTo>
                  <a:lnTo>
                    <a:pt x="1908" y="61318"/>
                  </a:lnTo>
                  <a:lnTo>
                    <a:pt x="1808" y="60891"/>
                  </a:lnTo>
                  <a:lnTo>
                    <a:pt x="1694" y="60464"/>
                  </a:lnTo>
                  <a:lnTo>
                    <a:pt x="1609" y="60023"/>
                  </a:lnTo>
                  <a:lnTo>
                    <a:pt x="1523" y="59582"/>
                  </a:lnTo>
                  <a:lnTo>
                    <a:pt x="1438" y="59126"/>
                  </a:lnTo>
                  <a:lnTo>
                    <a:pt x="1367" y="58657"/>
                  </a:lnTo>
                  <a:lnTo>
                    <a:pt x="1296" y="58173"/>
                  </a:lnTo>
                  <a:lnTo>
                    <a:pt x="1239" y="57689"/>
                  </a:lnTo>
                  <a:lnTo>
                    <a:pt x="1196" y="57191"/>
                  </a:lnTo>
                  <a:lnTo>
                    <a:pt x="1139" y="56366"/>
                  </a:lnTo>
                  <a:lnTo>
                    <a:pt x="1111" y="55555"/>
                  </a:lnTo>
                  <a:lnTo>
                    <a:pt x="1125" y="54743"/>
                  </a:lnTo>
                  <a:lnTo>
                    <a:pt x="1168" y="53932"/>
                  </a:lnTo>
                  <a:lnTo>
                    <a:pt x="1239" y="53150"/>
                  </a:lnTo>
                  <a:lnTo>
                    <a:pt x="1338" y="52353"/>
                  </a:lnTo>
                  <a:lnTo>
                    <a:pt x="1467" y="51570"/>
                  </a:lnTo>
                  <a:lnTo>
                    <a:pt x="1623" y="50787"/>
                  </a:lnTo>
                  <a:lnTo>
                    <a:pt x="1808" y="50019"/>
                  </a:lnTo>
                  <a:lnTo>
                    <a:pt x="2007" y="49265"/>
                  </a:lnTo>
                  <a:lnTo>
                    <a:pt x="2235" y="48496"/>
                  </a:lnTo>
                  <a:lnTo>
                    <a:pt x="2491" y="47742"/>
                  </a:lnTo>
                  <a:lnTo>
                    <a:pt x="2761" y="47002"/>
                  </a:lnTo>
                  <a:lnTo>
                    <a:pt x="3060" y="46248"/>
                  </a:lnTo>
                  <a:lnTo>
                    <a:pt x="3373" y="45508"/>
                  </a:lnTo>
                  <a:lnTo>
                    <a:pt x="3701" y="44782"/>
                  </a:lnTo>
                  <a:lnTo>
                    <a:pt x="4042" y="44042"/>
                  </a:lnTo>
                  <a:lnTo>
                    <a:pt x="4412" y="43317"/>
                  </a:lnTo>
                  <a:lnTo>
                    <a:pt x="4782" y="42605"/>
                  </a:lnTo>
                  <a:lnTo>
                    <a:pt x="5181" y="41880"/>
                  </a:lnTo>
                  <a:lnTo>
                    <a:pt x="5579" y="41168"/>
                  </a:lnTo>
                  <a:lnTo>
                    <a:pt x="5992" y="40457"/>
                  </a:lnTo>
                  <a:lnTo>
                    <a:pt x="6419" y="39745"/>
                  </a:lnTo>
                  <a:lnTo>
                    <a:pt x="6845" y="39048"/>
                  </a:lnTo>
                  <a:lnTo>
                    <a:pt x="7742" y="37639"/>
                  </a:lnTo>
                  <a:lnTo>
                    <a:pt x="8653" y="36259"/>
                  </a:lnTo>
                  <a:lnTo>
                    <a:pt x="9578" y="34878"/>
                  </a:lnTo>
                  <a:lnTo>
                    <a:pt x="10503" y="33498"/>
                  </a:lnTo>
                  <a:lnTo>
                    <a:pt x="11968" y="31335"/>
                  </a:lnTo>
                  <a:lnTo>
                    <a:pt x="12694" y="30239"/>
                  </a:lnTo>
                  <a:lnTo>
                    <a:pt x="13420" y="29144"/>
                  </a:lnTo>
                  <a:lnTo>
                    <a:pt x="14117" y="28034"/>
                  </a:lnTo>
                  <a:lnTo>
                    <a:pt x="14800" y="26924"/>
                  </a:lnTo>
                  <a:lnTo>
                    <a:pt x="15469" y="25800"/>
                  </a:lnTo>
                  <a:lnTo>
                    <a:pt x="16109" y="24676"/>
                  </a:lnTo>
                  <a:lnTo>
                    <a:pt x="16408" y="24106"/>
                  </a:lnTo>
                  <a:lnTo>
                    <a:pt x="16707" y="23523"/>
                  </a:lnTo>
                  <a:lnTo>
                    <a:pt x="16991" y="22954"/>
                  </a:lnTo>
                  <a:lnTo>
                    <a:pt x="17276" y="22370"/>
                  </a:lnTo>
                  <a:lnTo>
                    <a:pt x="17546" y="21787"/>
                  </a:lnTo>
                  <a:lnTo>
                    <a:pt x="17802" y="21203"/>
                  </a:lnTo>
                  <a:lnTo>
                    <a:pt x="18059" y="20620"/>
                  </a:lnTo>
                  <a:lnTo>
                    <a:pt x="18286" y="20037"/>
                  </a:lnTo>
                  <a:lnTo>
                    <a:pt x="18514" y="19439"/>
                  </a:lnTo>
                  <a:lnTo>
                    <a:pt x="18727" y="18841"/>
                  </a:lnTo>
                  <a:lnTo>
                    <a:pt x="18927" y="18244"/>
                  </a:lnTo>
                  <a:lnTo>
                    <a:pt x="19112" y="17632"/>
                  </a:lnTo>
                  <a:lnTo>
                    <a:pt x="19282" y="17034"/>
                  </a:lnTo>
                  <a:lnTo>
                    <a:pt x="19439" y="16422"/>
                  </a:lnTo>
                  <a:lnTo>
                    <a:pt x="19581" y="15810"/>
                  </a:lnTo>
                  <a:lnTo>
                    <a:pt x="19709" y="15184"/>
                  </a:lnTo>
                  <a:lnTo>
                    <a:pt x="19852" y="14387"/>
                  </a:lnTo>
                  <a:lnTo>
                    <a:pt x="19951" y="13590"/>
                  </a:lnTo>
                  <a:lnTo>
                    <a:pt x="20022" y="12822"/>
                  </a:lnTo>
                  <a:lnTo>
                    <a:pt x="20037" y="12452"/>
                  </a:lnTo>
                  <a:lnTo>
                    <a:pt x="20051" y="12082"/>
                  </a:lnTo>
                  <a:lnTo>
                    <a:pt x="20051" y="11712"/>
                  </a:lnTo>
                  <a:lnTo>
                    <a:pt x="20037" y="11356"/>
                  </a:lnTo>
                  <a:lnTo>
                    <a:pt x="20022" y="11001"/>
                  </a:lnTo>
                  <a:lnTo>
                    <a:pt x="19994" y="10645"/>
                  </a:lnTo>
                  <a:lnTo>
                    <a:pt x="19965" y="10303"/>
                  </a:lnTo>
                  <a:lnTo>
                    <a:pt x="19923" y="9962"/>
                  </a:lnTo>
                  <a:lnTo>
                    <a:pt x="19866" y="9620"/>
                  </a:lnTo>
                  <a:lnTo>
                    <a:pt x="19809" y="9293"/>
                  </a:lnTo>
                  <a:lnTo>
                    <a:pt x="19738" y="8966"/>
                  </a:lnTo>
                  <a:lnTo>
                    <a:pt x="19667" y="8653"/>
                  </a:lnTo>
                  <a:lnTo>
                    <a:pt x="19581" y="8340"/>
                  </a:lnTo>
                  <a:lnTo>
                    <a:pt x="19482" y="8027"/>
                  </a:lnTo>
                  <a:lnTo>
                    <a:pt x="19368" y="7728"/>
                  </a:lnTo>
                  <a:lnTo>
                    <a:pt x="19254" y="7415"/>
                  </a:lnTo>
                  <a:lnTo>
                    <a:pt x="19140" y="7130"/>
                  </a:lnTo>
                  <a:lnTo>
                    <a:pt x="19012" y="6831"/>
                  </a:lnTo>
                  <a:lnTo>
                    <a:pt x="18870" y="6561"/>
                  </a:lnTo>
                  <a:lnTo>
                    <a:pt x="18713" y="6276"/>
                  </a:lnTo>
                  <a:lnTo>
                    <a:pt x="18557" y="6006"/>
                  </a:lnTo>
                  <a:lnTo>
                    <a:pt x="18386" y="5736"/>
                  </a:lnTo>
                  <a:lnTo>
                    <a:pt x="18215" y="5465"/>
                  </a:lnTo>
                  <a:lnTo>
                    <a:pt x="18030" y="5209"/>
                  </a:lnTo>
                  <a:lnTo>
                    <a:pt x="17831" y="4967"/>
                  </a:lnTo>
                  <a:lnTo>
                    <a:pt x="17632" y="4711"/>
                  </a:lnTo>
                  <a:lnTo>
                    <a:pt x="17433" y="4498"/>
                  </a:lnTo>
                  <a:lnTo>
                    <a:pt x="17233" y="4270"/>
                  </a:lnTo>
                  <a:lnTo>
                    <a:pt x="17034" y="4071"/>
                  </a:lnTo>
                  <a:lnTo>
                    <a:pt x="16821" y="3857"/>
                  </a:lnTo>
                  <a:lnTo>
                    <a:pt x="16379" y="3473"/>
                  </a:lnTo>
                  <a:lnTo>
                    <a:pt x="15924" y="3117"/>
                  </a:lnTo>
                  <a:lnTo>
                    <a:pt x="15455" y="2790"/>
                  </a:lnTo>
                  <a:lnTo>
                    <a:pt x="14971" y="2477"/>
                  </a:lnTo>
                  <a:lnTo>
                    <a:pt x="14487" y="2192"/>
                  </a:lnTo>
                  <a:lnTo>
                    <a:pt x="13975" y="1922"/>
                  </a:lnTo>
                  <a:lnTo>
                    <a:pt x="13477" y="1694"/>
                  </a:lnTo>
                  <a:lnTo>
                    <a:pt x="12964" y="1467"/>
                  </a:lnTo>
                  <a:lnTo>
                    <a:pt x="12452" y="1267"/>
                  </a:lnTo>
                  <a:lnTo>
                    <a:pt x="11940" y="1082"/>
                  </a:lnTo>
                  <a:lnTo>
                    <a:pt x="11427" y="926"/>
                  </a:lnTo>
                  <a:lnTo>
                    <a:pt x="10929" y="783"/>
                  </a:lnTo>
                  <a:lnTo>
                    <a:pt x="10431" y="641"/>
                  </a:lnTo>
                  <a:lnTo>
                    <a:pt x="9933" y="527"/>
                  </a:lnTo>
                  <a:lnTo>
                    <a:pt x="9464" y="428"/>
                  </a:lnTo>
                  <a:lnTo>
                    <a:pt x="8994" y="342"/>
                  </a:lnTo>
                  <a:lnTo>
                    <a:pt x="8553" y="271"/>
                  </a:lnTo>
                  <a:lnTo>
                    <a:pt x="8112" y="214"/>
                  </a:lnTo>
                  <a:lnTo>
                    <a:pt x="7315" y="115"/>
                  </a:lnTo>
                  <a:lnTo>
                    <a:pt x="6604" y="44"/>
                  </a:lnTo>
                  <a:lnTo>
                    <a:pt x="6020" y="15"/>
                  </a:lnTo>
                  <a:lnTo>
                    <a:pt x="5551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83" name="Google Shape;606;p21">
            <a:extLst>
              <a:ext uri="{FF2B5EF4-FFF2-40B4-BE49-F238E27FC236}">
                <a16:creationId xmlns:a16="http://schemas.microsoft.com/office/drawing/2014/main" id="{9E23E37E-6453-449C-6D7A-E70E372E81C4}"/>
              </a:ext>
            </a:extLst>
          </p:cNvPr>
          <p:cNvGrpSpPr/>
          <p:nvPr/>
        </p:nvGrpSpPr>
        <p:grpSpPr>
          <a:xfrm>
            <a:off x="4648173" y="1278038"/>
            <a:ext cx="2943277" cy="671250"/>
            <a:chOff x="4648173" y="1278038"/>
            <a:chExt cx="2943277" cy="671250"/>
          </a:xfrm>
        </p:grpSpPr>
        <p:sp>
          <p:nvSpPr>
            <p:cNvPr id="184" name="Google Shape;607;p21">
              <a:extLst>
                <a:ext uri="{FF2B5EF4-FFF2-40B4-BE49-F238E27FC236}">
                  <a16:creationId xmlns:a16="http://schemas.microsoft.com/office/drawing/2014/main" id="{EA5AE735-EF74-CD0F-3357-603A6F1E11EE}"/>
                </a:ext>
              </a:extLst>
            </p:cNvPr>
            <p:cNvSpPr/>
            <p:nvPr/>
          </p:nvSpPr>
          <p:spPr>
            <a:xfrm>
              <a:off x="6986950" y="1311425"/>
              <a:ext cx="604500" cy="604500"/>
            </a:xfrm>
            <a:prstGeom prst="ellipse">
              <a:avLst/>
            </a:prstGeom>
            <a:solidFill>
              <a:srgbClr val="8027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185" name="Google Shape;608;p21">
              <a:extLst>
                <a:ext uri="{FF2B5EF4-FFF2-40B4-BE49-F238E27FC236}">
                  <a16:creationId xmlns:a16="http://schemas.microsoft.com/office/drawing/2014/main" id="{B50C8A81-D4E4-73F3-D47C-540B45D2B25A}"/>
                </a:ext>
              </a:extLst>
            </p:cNvPr>
            <p:cNvGrpSpPr/>
            <p:nvPr/>
          </p:nvGrpSpPr>
          <p:grpSpPr>
            <a:xfrm>
              <a:off x="4648173" y="1278038"/>
              <a:ext cx="1981204" cy="671250"/>
              <a:chOff x="6053048" y="700371"/>
              <a:chExt cx="1981204" cy="671250"/>
            </a:xfrm>
          </p:grpSpPr>
          <p:sp>
            <p:nvSpPr>
              <p:cNvPr id="186" name="Google Shape;609;p21">
                <a:extLst>
                  <a:ext uri="{FF2B5EF4-FFF2-40B4-BE49-F238E27FC236}">
                    <a16:creationId xmlns:a16="http://schemas.microsoft.com/office/drawing/2014/main" id="{53D4FC55-E7B1-00B4-971A-935B136221F3}"/>
                  </a:ext>
                </a:extLst>
              </p:cNvPr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Perhitungan Akurasi</a:t>
                </a:r>
                <a:endParaRPr kumimoji="0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87" name="Google Shape;610;p21">
                <a:extLst>
                  <a:ext uri="{FF2B5EF4-FFF2-40B4-BE49-F238E27FC236}">
                    <a16:creationId xmlns:a16="http://schemas.microsoft.com/office/drawing/2014/main" id="{A6AEE9D6-40F9-3F90-51DD-82F4E2A2CEF0}"/>
                  </a:ext>
                </a:extLst>
              </p:cNvPr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Roboto"/>
                    <a:ea typeface="Roboto"/>
                    <a:cs typeface="Roboto"/>
                    <a:sym typeface="Roboto"/>
                  </a:rPr>
                  <a:t>Mengetahui nilai akurasi model</a:t>
                </a:r>
                <a:endParaRPr kumimoji="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88" name="Google Shape;611;p21">
            <a:extLst>
              <a:ext uri="{FF2B5EF4-FFF2-40B4-BE49-F238E27FC236}">
                <a16:creationId xmlns:a16="http://schemas.microsoft.com/office/drawing/2014/main" id="{7899EC71-F4D2-C591-2070-0B3D8CB75451}"/>
              </a:ext>
            </a:extLst>
          </p:cNvPr>
          <p:cNvGrpSpPr/>
          <p:nvPr/>
        </p:nvGrpSpPr>
        <p:grpSpPr>
          <a:xfrm>
            <a:off x="3251181" y="2203696"/>
            <a:ext cx="2943277" cy="645536"/>
            <a:chOff x="3486123" y="2444463"/>
            <a:chExt cx="2943277" cy="645536"/>
          </a:xfrm>
        </p:grpSpPr>
        <p:sp>
          <p:nvSpPr>
            <p:cNvPr id="189" name="Google Shape;612;p21">
              <a:extLst>
                <a:ext uri="{FF2B5EF4-FFF2-40B4-BE49-F238E27FC236}">
                  <a16:creationId xmlns:a16="http://schemas.microsoft.com/office/drawing/2014/main" id="{AA0F56F7-5B73-B7F8-84DC-F5FA727D88BD}"/>
                </a:ext>
              </a:extLst>
            </p:cNvPr>
            <p:cNvSpPr/>
            <p:nvPr/>
          </p:nvSpPr>
          <p:spPr>
            <a:xfrm>
              <a:off x="5824900" y="2477850"/>
              <a:ext cx="604500" cy="604500"/>
            </a:xfrm>
            <a:prstGeom prst="ellipse">
              <a:avLst/>
            </a:prstGeom>
            <a:solidFill>
              <a:srgbClr val="EA4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190" name="Google Shape;613;p21">
              <a:extLst>
                <a:ext uri="{FF2B5EF4-FFF2-40B4-BE49-F238E27FC236}">
                  <a16:creationId xmlns:a16="http://schemas.microsoft.com/office/drawing/2014/main" id="{2096F32E-3FEE-C4AA-6D01-7325D4FD9EA7}"/>
                </a:ext>
              </a:extLst>
            </p:cNvPr>
            <p:cNvGrpSpPr/>
            <p:nvPr/>
          </p:nvGrpSpPr>
          <p:grpSpPr>
            <a:xfrm>
              <a:off x="3486123" y="2444463"/>
              <a:ext cx="2316498" cy="645536"/>
              <a:chOff x="6053048" y="700371"/>
              <a:chExt cx="2316498" cy="645536"/>
            </a:xfrm>
          </p:grpSpPr>
          <p:sp>
            <p:nvSpPr>
              <p:cNvPr id="191" name="Google Shape;614;p21">
                <a:extLst>
                  <a:ext uri="{FF2B5EF4-FFF2-40B4-BE49-F238E27FC236}">
                    <a16:creationId xmlns:a16="http://schemas.microsoft.com/office/drawing/2014/main" id="{0C99819D-926C-5F22-F1FE-03F1840F6088}"/>
                  </a:ext>
                </a:extLst>
              </p:cNvPr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Image Classification</a:t>
                </a:r>
                <a:endParaRPr kumimoji="0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92" name="Google Shape;615;p21">
                <a:extLst>
                  <a:ext uri="{FF2B5EF4-FFF2-40B4-BE49-F238E27FC236}">
                    <a16:creationId xmlns:a16="http://schemas.microsoft.com/office/drawing/2014/main" id="{ECBDD28A-9CC2-69B4-7331-F51FC8A227C7}"/>
                  </a:ext>
                </a:extLst>
              </p:cNvPr>
              <p:cNvSpPr txBox="1"/>
              <p:nvPr/>
            </p:nvSpPr>
            <p:spPr>
              <a:xfrm>
                <a:off x="6053048" y="1039821"/>
                <a:ext cx="2316498" cy="3060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dirty="0">
                    <a:solidFill>
                      <a:sysClr val="windowText" lastClr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Klasifikasi menggunakan metode CNN</a:t>
                </a:r>
                <a:endParaRPr kumimoji="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93" name="Google Shape;616;p21">
            <a:extLst>
              <a:ext uri="{FF2B5EF4-FFF2-40B4-BE49-F238E27FC236}">
                <a16:creationId xmlns:a16="http://schemas.microsoft.com/office/drawing/2014/main" id="{735742E5-EE8F-7C7B-F2FE-A96EF07AE31B}"/>
              </a:ext>
            </a:extLst>
          </p:cNvPr>
          <p:cNvGrpSpPr/>
          <p:nvPr/>
        </p:nvGrpSpPr>
        <p:grpSpPr>
          <a:xfrm>
            <a:off x="1854190" y="3129354"/>
            <a:ext cx="2943277" cy="726818"/>
            <a:chOff x="3486123" y="2444463"/>
            <a:chExt cx="2943277" cy="726818"/>
          </a:xfrm>
        </p:grpSpPr>
        <p:sp>
          <p:nvSpPr>
            <p:cNvPr id="194" name="Google Shape;617;p21">
              <a:extLst>
                <a:ext uri="{FF2B5EF4-FFF2-40B4-BE49-F238E27FC236}">
                  <a16:creationId xmlns:a16="http://schemas.microsoft.com/office/drawing/2014/main" id="{49CB25AD-3C66-0C9C-4316-D3B98532DA51}"/>
                </a:ext>
              </a:extLst>
            </p:cNvPr>
            <p:cNvSpPr/>
            <p:nvPr/>
          </p:nvSpPr>
          <p:spPr>
            <a:xfrm>
              <a:off x="5824900" y="2477850"/>
              <a:ext cx="604500" cy="604500"/>
            </a:xfrm>
            <a:prstGeom prst="ellipse">
              <a:avLst/>
            </a:prstGeom>
            <a:solidFill>
              <a:srgbClr val="E99B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195" name="Google Shape;618;p21">
              <a:extLst>
                <a:ext uri="{FF2B5EF4-FFF2-40B4-BE49-F238E27FC236}">
                  <a16:creationId xmlns:a16="http://schemas.microsoft.com/office/drawing/2014/main" id="{343EA070-B24C-8A3E-5E0C-F872683AD7F0}"/>
                </a:ext>
              </a:extLst>
            </p:cNvPr>
            <p:cNvGrpSpPr/>
            <p:nvPr/>
          </p:nvGrpSpPr>
          <p:grpSpPr>
            <a:xfrm>
              <a:off x="3486123" y="2444463"/>
              <a:ext cx="2628900" cy="726818"/>
              <a:chOff x="6053048" y="700371"/>
              <a:chExt cx="2628900" cy="726818"/>
            </a:xfrm>
          </p:grpSpPr>
          <p:sp>
            <p:nvSpPr>
              <p:cNvPr id="196" name="Google Shape;619;p21">
                <a:extLst>
                  <a:ext uri="{FF2B5EF4-FFF2-40B4-BE49-F238E27FC236}">
                    <a16:creationId xmlns:a16="http://schemas.microsoft.com/office/drawing/2014/main" id="{DB72885E-4AB4-4D04-9A38-DF7ABA1C86F3}"/>
                  </a:ext>
                </a:extLst>
              </p:cNvPr>
              <p:cNvSpPr txBox="1"/>
              <p:nvPr/>
            </p:nvSpPr>
            <p:spPr>
              <a:xfrm>
                <a:off x="6053052" y="700371"/>
                <a:ext cx="2116294" cy="3044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Image Preprocessing</a:t>
                </a:r>
                <a:endParaRPr kumimoji="0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97" name="Google Shape;620;p21">
                <a:extLst>
                  <a:ext uri="{FF2B5EF4-FFF2-40B4-BE49-F238E27FC236}">
                    <a16:creationId xmlns:a16="http://schemas.microsoft.com/office/drawing/2014/main" id="{74CAAFF2-82A5-B4E5-DA8E-863ABF65AF15}"/>
                  </a:ext>
                </a:extLst>
              </p:cNvPr>
              <p:cNvSpPr txBox="1"/>
              <p:nvPr/>
            </p:nvSpPr>
            <p:spPr>
              <a:xfrm>
                <a:off x="6053048" y="1039820"/>
                <a:ext cx="2628900" cy="3873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d-ID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Roboto"/>
                    <a:ea typeface="Roboto"/>
                    <a:cs typeface="Roboto"/>
                    <a:sym typeface="Roboto"/>
                  </a:rPr>
                  <a:t>M</a:t>
                </a:r>
                <a:r>
                  <a:rPr kumimoji="0" lang="en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Roboto"/>
                    <a:ea typeface="Roboto"/>
                    <a:cs typeface="Roboto"/>
                    <a:sym typeface="Roboto"/>
                  </a:rPr>
                  <a:t>embuat data mentah menjadi data yang berkualitas</a:t>
                </a:r>
                <a:endParaRPr kumimoji="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98" name="Google Shape;621;p21">
            <a:extLst>
              <a:ext uri="{FF2B5EF4-FFF2-40B4-BE49-F238E27FC236}">
                <a16:creationId xmlns:a16="http://schemas.microsoft.com/office/drawing/2014/main" id="{80F8111E-90F3-ED7D-A4A9-52AA3FBAFAE1}"/>
              </a:ext>
            </a:extLst>
          </p:cNvPr>
          <p:cNvGrpSpPr/>
          <p:nvPr/>
        </p:nvGrpSpPr>
        <p:grpSpPr>
          <a:xfrm>
            <a:off x="457198" y="4055013"/>
            <a:ext cx="2943277" cy="769452"/>
            <a:chOff x="3486123" y="2444463"/>
            <a:chExt cx="2943277" cy="769452"/>
          </a:xfrm>
        </p:grpSpPr>
        <p:sp>
          <p:nvSpPr>
            <p:cNvPr id="199" name="Google Shape;622;p21">
              <a:extLst>
                <a:ext uri="{FF2B5EF4-FFF2-40B4-BE49-F238E27FC236}">
                  <a16:creationId xmlns:a16="http://schemas.microsoft.com/office/drawing/2014/main" id="{4F725799-DBFA-7D32-FE46-0236A3B1A83C}"/>
                </a:ext>
              </a:extLst>
            </p:cNvPr>
            <p:cNvSpPr/>
            <p:nvPr/>
          </p:nvSpPr>
          <p:spPr>
            <a:xfrm>
              <a:off x="5824900" y="2477850"/>
              <a:ext cx="604500" cy="604500"/>
            </a:xfrm>
            <a:prstGeom prst="ellipse">
              <a:avLst/>
            </a:prstGeom>
            <a:solidFill>
              <a:srgbClr val="E4EA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200" name="Google Shape;623;p21">
              <a:extLst>
                <a:ext uri="{FF2B5EF4-FFF2-40B4-BE49-F238E27FC236}">
                  <a16:creationId xmlns:a16="http://schemas.microsoft.com/office/drawing/2014/main" id="{83F2F1E8-B53C-4326-E7FF-78498E2F263D}"/>
                </a:ext>
              </a:extLst>
            </p:cNvPr>
            <p:cNvGrpSpPr/>
            <p:nvPr/>
          </p:nvGrpSpPr>
          <p:grpSpPr>
            <a:xfrm>
              <a:off x="3486123" y="2444463"/>
              <a:ext cx="2399374" cy="769452"/>
              <a:chOff x="6053048" y="700371"/>
              <a:chExt cx="2399374" cy="769452"/>
            </a:xfrm>
          </p:grpSpPr>
          <p:sp>
            <p:nvSpPr>
              <p:cNvPr id="201" name="Google Shape;624;p21">
                <a:extLst>
                  <a:ext uri="{FF2B5EF4-FFF2-40B4-BE49-F238E27FC236}">
                    <a16:creationId xmlns:a16="http://schemas.microsoft.com/office/drawing/2014/main" id="{8579B55F-8CA4-9F99-6DB2-DA5622595D44}"/>
                  </a:ext>
                </a:extLst>
              </p:cNvPr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Akuisisi Citra</a:t>
                </a:r>
                <a:endParaRPr kumimoji="0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02" name="Google Shape;625;p21">
                <a:extLst>
                  <a:ext uri="{FF2B5EF4-FFF2-40B4-BE49-F238E27FC236}">
                    <a16:creationId xmlns:a16="http://schemas.microsoft.com/office/drawing/2014/main" id="{8734B20D-0C2E-CF8C-BE9E-6A98BEEE72C9}"/>
                  </a:ext>
                </a:extLst>
              </p:cNvPr>
              <p:cNvSpPr txBox="1"/>
              <p:nvPr/>
            </p:nvSpPr>
            <p:spPr>
              <a:xfrm>
                <a:off x="6053048" y="1039821"/>
                <a:ext cx="2399374" cy="4300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R="0" lvl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dirty="0" err="1">
                    <a:solidFill>
                      <a:sysClr val="windowText" lastClr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Pengubahan</a:t>
                </a:r>
                <a:r>
                  <a:rPr lang="en-US" dirty="0">
                    <a:solidFill>
                      <a:sysClr val="windowText" lastClr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US" dirty="0" err="1">
                    <a:solidFill>
                      <a:sysClr val="windowText" lastClr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citra</a:t>
                </a:r>
                <a:r>
                  <a:rPr lang="en-US" dirty="0">
                    <a:solidFill>
                      <a:sysClr val="windowText" lastClr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 analog menjadi </a:t>
                </a:r>
                <a:r>
                  <a:rPr lang="en-US" dirty="0" err="1">
                    <a:solidFill>
                      <a:sysClr val="windowText" lastClr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citra</a:t>
                </a:r>
                <a:r>
                  <a:rPr lang="en-US" dirty="0">
                    <a:solidFill>
                      <a:sysClr val="windowText" lastClr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 digital</a:t>
                </a:r>
                <a:endPara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cxnSp>
        <p:nvCxnSpPr>
          <p:cNvPr id="203" name="Google Shape;626;p21">
            <a:extLst>
              <a:ext uri="{FF2B5EF4-FFF2-40B4-BE49-F238E27FC236}">
                <a16:creationId xmlns:a16="http://schemas.microsoft.com/office/drawing/2014/main" id="{60C30BFD-C1DE-62EC-204A-06DE8790EEBC}"/>
              </a:ext>
            </a:extLst>
          </p:cNvPr>
          <p:cNvCxnSpPr>
            <a:stCxn id="199" idx="6"/>
            <a:endCxn id="194" idx="4"/>
          </p:cNvCxnSpPr>
          <p:nvPr/>
        </p:nvCxnSpPr>
        <p:spPr>
          <a:xfrm rot="10800000" flipH="1">
            <a:off x="3400475" y="3767250"/>
            <a:ext cx="1094700" cy="623400"/>
          </a:xfrm>
          <a:prstGeom prst="bentConnector2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" name="Google Shape;627;p21">
            <a:extLst>
              <a:ext uri="{FF2B5EF4-FFF2-40B4-BE49-F238E27FC236}">
                <a16:creationId xmlns:a16="http://schemas.microsoft.com/office/drawing/2014/main" id="{6FC9CC0D-002B-E739-83E7-12ED36360C0C}"/>
              </a:ext>
            </a:extLst>
          </p:cNvPr>
          <p:cNvCxnSpPr>
            <a:stCxn id="194" idx="6"/>
            <a:endCxn id="189" idx="4"/>
          </p:cNvCxnSpPr>
          <p:nvPr/>
        </p:nvCxnSpPr>
        <p:spPr>
          <a:xfrm rot="10800000" flipH="1">
            <a:off x="4797466" y="2841592"/>
            <a:ext cx="1094700" cy="623400"/>
          </a:xfrm>
          <a:prstGeom prst="bentConnector2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5" name="Google Shape;628;p21">
            <a:extLst>
              <a:ext uri="{FF2B5EF4-FFF2-40B4-BE49-F238E27FC236}">
                <a16:creationId xmlns:a16="http://schemas.microsoft.com/office/drawing/2014/main" id="{17976B00-953D-01B5-7EA4-F609CC50BDCD}"/>
              </a:ext>
            </a:extLst>
          </p:cNvPr>
          <p:cNvCxnSpPr>
            <a:stCxn id="189" idx="6"/>
            <a:endCxn id="184" idx="4"/>
          </p:cNvCxnSpPr>
          <p:nvPr/>
        </p:nvCxnSpPr>
        <p:spPr>
          <a:xfrm rot="10800000" flipH="1">
            <a:off x="6194458" y="1915933"/>
            <a:ext cx="1094700" cy="623400"/>
          </a:xfrm>
          <a:prstGeom prst="bentConnector2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06" name="Google Shape;629;p21">
            <a:extLst>
              <a:ext uri="{FF2B5EF4-FFF2-40B4-BE49-F238E27FC236}">
                <a16:creationId xmlns:a16="http://schemas.microsoft.com/office/drawing/2014/main" id="{489A1ED1-3537-E61D-2CBA-1D99A156A84C}"/>
              </a:ext>
            </a:extLst>
          </p:cNvPr>
          <p:cNvGrpSpPr/>
          <p:nvPr/>
        </p:nvGrpSpPr>
        <p:grpSpPr>
          <a:xfrm>
            <a:off x="514579" y="1038693"/>
            <a:ext cx="2361105" cy="1100287"/>
            <a:chOff x="5692255" y="700371"/>
            <a:chExt cx="2361105" cy="1100287"/>
          </a:xfrm>
        </p:grpSpPr>
        <p:sp>
          <p:nvSpPr>
            <p:cNvPr id="207" name="Google Shape;630;p21">
              <a:extLst>
                <a:ext uri="{FF2B5EF4-FFF2-40B4-BE49-F238E27FC236}">
                  <a16:creationId xmlns:a16="http://schemas.microsoft.com/office/drawing/2014/main" id="{65C35EE0-0184-1B36-63C4-A470FAFE082E}"/>
                </a:ext>
              </a:extLst>
            </p:cNvPr>
            <p:cNvSpPr txBox="1"/>
            <p:nvPr/>
          </p:nvSpPr>
          <p:spPr>
            <a:xfrm>
              <a:off x="6053052" y="70037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Deskripsi Data</a:t>
              </a:r>
              <a:endParaRPr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8" name="Google Shape;631;p21">
              <a:extLst>
                <a:ext uri="{FF2B5EF4-FFF2-40B4-BE49-F238E27FC236}">
                  <a16:creationId xmlns:a16="http://schemas.microsoft.com/office/drawing/2014/main" id="{BCFE7A79-00C3-1B12-45E9-A38485D0ECC5}"/>
                </a:ext>
              </a:extLst>
            </p:cNvPr>
            <p:cNvSpPr txBox="1"/>
            <p:nvPr/>
          </p:nvSpPr>
          <p:spPr>
            <a:xfrm>
              <a:off x="5692255" y="941718"/>
              <a:ext cx="2361105" cy="8589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Data primer, Kamera OPPO A15s (13MP), 3120x4160 piksel, 595 citra, jpg.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9" name="Google Shape;632;p21">
            <a:extLst>
              <a:ext uri="{FF2B5EF4-FFF2-40B4-BE49-F238E27FC236}">
                <a16:creationId xmlns:a16="http://schemas.microsoft.com/office/drawing/2014/main" id="{83ECE9F3-E8D6-C347-9E98-C0D44F34E54E}"/>
              </a:ext>
            </a:extLst>
          </p:cNvPr>
          <p:cNvGrpSpPr/>
          <p:nvPr/>
        </p:nvGrpSpPr>
        <p:grpSpPr>
          <a:xfrm>
            <a:off x="2883438" y="1459989"/>
            <a:ext cx="367726" cy="307374"/>
            <a:chOff x="4794038" y="3489860"/>
            <a:chExt cx="367726" cy="307374"/>
          </a:xfrm>
        </p:grpSpPr>
        <p:sp>
          <p:nvSpPr>
            <p:cNvPr id="210" name="Google Shape;633;p21">
              <a:extLst>
                <a:ext uri="{FF2B5EF4-FFF2-40B4-BE49-F238E27FC236}">
                  <a16:creationId xmlns:a16="http://schemas.microsoft.com/office/drawing/2014/main" id="{2BB69B2C-687C-D067-E0B4-31D6EB985D2F}"/>
                </a:ext>
              </a:extLst>
            </p:cNvPr>
            <p:cNvSpPr/>
            <p:nvPr/>
          </p:nvSpPr>
          <p:spPr>
            <a:xfrm>
              <a:off x="4794038" y="3744242"/>
              <a:ext cx="367726" cy="52992"/>
            </a:xfrm>
            <a:custGeom>
              <a:avLst/>
              <a:gdLst/>
              <a:ahLst/>
              <a:cxnLst/>
              <a:rect l="l" t="t" r="r" b="b"/>
              <a:pathLst>
                <a:path w="10742" h="1548" extrusionOk="0">
                  <a:moveTo>
                    <a:pt x="191" y="0"/>
                  </a:moveTo>
                  <a:cubicBezTo>
                    <a:pt x="96" y="0"/>
                    <a:pt x="1" y="72"/>
                    <a:pt x="25" y="167"/>
                  </a:cubicBezTo>
                  <a:lnTo>
                    <a:pt x="25" y="857"/>
                  </a:lnTo>
                  <a:cubicBezTo>
                    <a:pt x="1" y="1238"/>
                    <a:pt x="311" y="1548"/>
                    <a:pt x="692" y="1548"/>
                  </a:cubicBezTo>
                  <a:lnTo>
                    <a:pt x="10051" y="1548"/>
                  </a:lnTo>
                  <a:cubicBezTo>
                    <a:pt x="10432" y="1548"/>
                    <a:pt x="10741" y="1238"/>
                    <a:pt x="10741" y="857"/>
                  </a:cubicBezTo>
                  <a:lnTo>
                    <a:pt x="10741" y="167"/>
                  </a:lnTo>
                  <a:cubicBezTo>
                    <a:pt x="10741" y="72"/>
                    <a:pt x="10646" y="0"/>
                    <a:pt x="10551" y="0"/>
                  </a:cubicBezTo>
                  <a:lnTo>
                    <a:pt x="6717" y="0"/>
                  </a:lnTo>
                  <a:lnTo>
                    <a:pt x="6574" y="357"/>
                  </a:lnTo>
                  <a:cubicBezTo>
                    <a:pt x="6526" y="429"/>
                    <a:pt x="6455" y="500"/>
                    <a:pt x="6359" y="500"/>
                  </a:cubicBezTo>
                  <a:lnTo>
                    <a:pt x="4407" y="500"/>
                  </a:lnTo>
                  <a:cubicBezTo>
                    <a:pt x="4311" y="500"/>
                    <a:pt x="4216" y="429"/>
                    <a:pt x="4192" y="357"/>
                  </a:cubicBezTo>
                  <a:lnTo>
                    <a:pt x="40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1" name="Google Shape;634;p21">
              <a:extLst>
                <a:ext uri="{FF2B5EF4-FFF2-40B4-BE49-F238E27FC236}">
                  <a16:creationId xmlns:a16="http://schemas.microsoft.com/office/drawing/2014/main" id="{1703BF1A-84DB-1B67-1CCC-57ED5158DB85}"/>
                </a:ext>
              </a:extLst>
            </p:cNvPr>
            <p:cNvSpPr/>
            <p:nvPr/>
          </p:nvSpPr>
          <p:spPr>
            <a:xfrm>
              <a:off x="4929393" y="3629289"/>
              <a:ext cx="97049" cy="27728"/>
            </a:xfrm>
            <a:custGeom>
              <a:avLst/>
              <a:gdLst/>
              <a:ahLst/>
              <a:cxnLst/>
              <a:rect l="l" t="t" r="r" b="b"/>
              <a:pathLst>
                <a:path w="2835" h="810" extrusionOk="0">
                  <a:moveTo>
                    <a:pt x="0" y="0"/>
                  </a:moveTo>
                  <a:lnTo>
                    <a:pt x="0" y="453"/>
                  </a:lnTo>
                  <a:cubicBezTo>
                    <a:pt x="441" y="691"/>
                    <a:pt x="929" y="810"/>
                    <a:pt x="1417" y="810"/>
                  </a:cubicBezTo>
                  <a:cubicBezTo>
                    <a:pt x="1905" y="810"/>
                    <a:pt x="2394" y="691"/>
                    <a:pt x="2834" y="453"/>
                  </a:cubicBezTo>
                  <a:lnTo>
                    <a:pt x="2834" y="0"/>
                  </a:lnTo>
                  <a:lnTo>
                    <a:pt x="1548" y="477"/>
                  </a:lnTo>
                  <a:cubicBezTo>
                    <a:pt x="1524" y="500"/>
                    <a:pt x="1477" y="500"/>
                    <a:pt x="1429" y="500"/>
                  </a:cubicBezTo>
                  <a:cubicBezTo>
                    <a:pt x="1405" y="500"/>
                    <a:pt x="1358" y="500"/>
                    <a:pt x="1334" y="4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2" name="Google Shape;635;p21">
              <a:extLst>
                <a:ext uri="{FF2B5EF4-FFF2-40B4-BE49-F238E27FC236}">
                  <a16:creationId xmlns:a16="http://schemas.microsoft.com/office/drawing/2014/main" id="{9EC8BB79-970B-60F6-A608-609DBC21DA90}"/>
                </a:ext>
              </a:extLst>
            </p:cNvPr>
            <p:cNvSpPr/>
            <p:nvPr/>
          </p:nvSpPr>
          <p:spPr>
            <a:xfrm>
              <a:off x="4900843" y="3566507"/>
              <a:ext cx="155758" cy="57921"/>
            </a:xfrm>
            <a:custGeom>
              <a:avLst/>
              <a:gdLst/>
              <a:ahLst/>
              <a:cxnLst/>
              <a:rect l="l" t="t" r="r" b="b"/>
              <a:pathLst>
                <a:path w="4550" h="1692" extrusionOk="0">
                  <a:moveTo>
                    <a:pt x="2287" y="1"/>
                  </a:moveTo>
                  <a:lnTo>
                    <a:pt x="1" y="858"/>
                  </a:lnTo>
                  <a:lnTo>
                    <a:pt x="2287" y="1691"/>
                  </a:lnTo>
                  <a:lnTo>
                    <a:pt x="4549" y="858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3" name="Google Shape;636;p21">
              <a:extLst>
                <a:ext uri="{FF2B5EF4-FFF2-40B4-BE49-F238E27FC236}">
                  <a16:creationId xmlns:a16="http://schemas.microsoft.com/office/drawing/2014/main" id="{9D3009F3-288C-CD15-09B8-8592D726E520}"/>
                </a:ext>
              </a:extLst>
            </p:cNvPr>
            <p:cNvSpPr/>
            <p:nvPr/>
          </p:nvSpPr>
          <p:spPr>
            <a:xfrm>
              <a:off x="4809545" y="3489860"/>
              <a:ext cx="337532" cy="249521"/>
            </a:xfrm>
            <a:custGeom>
              <a:avLst/>
              <a:gdLst/>
              <a:ahLst/>
              <a:cxnLst/>
              <a:rect l="l" t="t" r="r" b="b"/>
              <a:pathLst>
                <a:path w="9860" h="7289" extrusionOk="0">
                  <a:moveTo>
                    <a:pt x="4942" y="1585"/>
                  </a:moveTo>
                  <a:cubicBezTo>
                    <a:pt x="4978" y="1585"/>
                    <a:pt x="5013" y="1597"/>
                    <a:pt x="5049" y="1620"/>
                  </a:cubicBezTo>
                  <a:lnTo>
                    <a:pt x="8240" y="2787"/>
                  </a:lnTo>
                  <a:cubicBezTo>
                    <a:pt x="8359" y="2835"/>
                    <a:pt x="8455" y="2954"/>
                    <a:pt x="8455" y="3073"/>
                  </a:cubicBezTo>
                  <a:cubicBezTo>
                    <a:pt x="8455" y="3216"/>
                    <a:pt x="8359" y="3335"/>
                    <a:pt x="8240" y="3383"/>
                  </a:cubicBezTo>
                  <a:lnTo>
                    <a:pt x="6978" y="3835"/>
                  </a:lnTo>
                  <a:lnTo>
                    <a:pt x="6978" y="4692"/>
                  </a:lnTo>
                  <a:cubicBezTo>
                    <a:pt x="6954" y="4788"/>
                    <a:pt x="6907" y="4883"/>
                    <a:pt x="6835" y="4954"/>
                  </a:cubicBezTo>
                  <a:cubicBezTo>
                    <a:pt x="6252" y="5324"/>
                    <a:pt x="5591" y="5508"/>
                    <a:pt x="4930" y="5508"/>
                  </a:cubicBezTo>
                  <a:cubicBezTo>
                    <a:pt x="4269" y="5508"/>
                    <a:pt x="3608" y="5324"/>
                    <a:pt x="3025" y="4954"/>
                  </a:cubicBezTo>
                  <a:cubicBezTo>
                    <a:pt x="2930" y="4883"/>
                    <a:pt x="2882" y="4788"/>
                    <a:pt x="2882" y="4692"/>
                  </a:cubicBezTo>
                  <a:lnTo>
                    <a:pt x="2882" y="3835"/>
                  </a:lnTo>
                  <a:lnTo>
                    <a:pt x="2572" y="3716"/>
                  </a:lnTo>
                  <a:lnTo>
                    <a:pt x="2572" y="4669"/>
                  </a:lnTo>
                  <a:cubicBezTo>
                    <a:pt x="2549" y="4859"/>
                    <a:pt x="2400" y="4954"/>
                    <a:pt x="2251" y="4954"/>
                  </a:cubicBezTo>
                  <a:cubicBezTo>
                    <a:pt x="2102" y="4954"/>
                    <a:pt x="1953" y="4859"/>
                    <a:pt x="1929" y="4669"/>
                  </a:cubicBezTo>
                  <a:lnTo>
                    <a:pt x="1929" y="3478"/>
                  </a:lnTo>
                  <a:lnTo>
                    <a:pt x="1644" y="3383"/>
                  </a:lnTo>
                  <a:cubicBezTo>
                    <a:pt x="1501" y="3335"/>
                    <a:pt x="1429" y="3216"/>
                    <a:pt x="1429" y="3073"/>
                  </a:cubicBezTo>
                  <a:cubicBezTo>
                    <a:pt x="1429" y="2954"/>
                    <a:pt x="1501" y="2835"/>
                    <a:pt x="1644" y="2787"/>
                  </a:cubicBezTo>
                  <a:lnTo>
                    <a:pt x="4835" y="1620"/>
                  </a:lnTo>
                  <a:cubicBezTo>
                    <a:pt x="4870" y="1597"/>
                    <a:pt x="4906" y="1585"/>
                    <a:pt x="4942" y="1585"/>
                  </a:cubicBezTo>
                  <a:close/>
                  <a:moveTo>
                    <a:pt x="905" y="1"/>
                  </a:moveTo>
                  <a:cubicBezTo>
                    <a:pt x="405" y="1"/>
                    <a:pt x="0" y="406"/>
                    <a:pt x="0" y="930"/>
                  </a:cubicBezTo>
                  <a:lnTo>
                    <a:pt x="0" y="6788"/>
                  </a:lnTo>
                  <a:lnTo>
                    <a:pt x="3596" y="6788"/>
                  </a:lnTo>
                  <a:cubicBezTo>
                    <a:pt x="3858" y="6788"/>
                    <a:pt x="4097" y="6931"/>
                    <a:pt x="4192" y="7169"/>
                  </a:cubicBezTo>
                  <a:lnTo>
                    <a:pt x="4168" y="7169"/>
                  </a:lnTo>
                  <a:lnTo>
                    <a:pt x="4216" y="7288"/>
                  </a:lnTo>
                  <a:lnTo>
                    <a:pt x="5644" y="7288"/>
                  </a:lnTo>
                  <a:lnTo>
                    <a:pt x="5692" y="7169"/>
                  </a:lnTo>
                  <a:cubicBezTo>
                    <a:pt x="5787" y="6931"/>
                    <a:pt x="6002" y="6788"/>
                    <a:pt x="6264" y="6788"/>
                  </a:cubicBezTo>
                  <a:lnTo>
                    <a:pt x="9860" y="6788"/>
                  </a:lnTo>
                  <a:lnTo>
                    <a:pt x="9860" y="930"/>
                  </a:lnTo>
                  <a:cubicBezTo>
                    <a:pt x="9860" y="406"/>
                    <a:pt x="9455" y="1"/>
                    <a:pt x="89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14" name="Google Shape;637;p39">
            <a:extLst>
              <a:ext uri="{FF2B5EF4-FFF2-40B4-BE49-F238E27FC236}">
                <a16:creationId xmlns:a16="http://schemas.microsoft.com/office/drawing/2014/main" id="{E8D8A45E-23E5-CCC5-58C8-15DD10AA8E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METODE PENELITIAN</a:t>
            </a:r>
            <a:endParaRPr dirty="0">
              <a:solidFill>
                <a:schemeClr val="lt2"/>
              </a:solidFill>
            </a:endParaRPr>
          </a:p>
        </p:txBody>
      </p:sp>
      <p:pic>
        <p:nvPicPr>
          <p:cNvPr id="216" name="Google Shape;40;p1">
            <a:extLst>
              <a:ext uri="{FF2B5EF4-FFF2-40B4-BE49-F238E27FC236}">
                <a16:creationId xmlns:a16="http://schemas.microsoft.com/office/drawing/2014/main" id="{CA29B7FB-DCFD-CF8C-BB11-EC4254B41B0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94900" y="205726"/>
            <a:ext cx="720000" cy="736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1888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991F4-FB6E-C039-1F72-B24D1E20D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HASIL PENELITIAN</a:t>
            </a:r>
            <a:endParaRPr lang="id-ID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oogle Shape;40;p1">
            <a:extLst>
              <a:ext uri="{FF2B5EF4-FFF2-40B4-BE49-F238E27FC236}">
                <a16:creationId xmlns:a16="http://schemas.microsoft.com/office/drawing/2014/main" id="{2E4657AF-FA02-B528-DEE9-62C85A166A3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94900" y="205726"/>
            <a:ext cx="720000" cy="736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1364993"/>
      </p:ext>
    </p:extLst>
  </p:cSld>
  <p:clrMapOvr>
    <a:masterClrMapping/>
  </p:clrMapOvr>
</p:sld>
</file>

<file path=ppt/theme/theme1.xml><?xml version="1.0" encoding="utf-8"?>
<a:theme xmlns:a="http://schemas.openxmlformats.org/drawingml/2006/main" name="Formal Board Meeting by Slidesgo">
  <a:themeElements>
    <a:clrScheme name="Simple Light">
      <a:dk1>
        <a:srgbClr val="191919"/>
      </a:dk1>
      <a:lt1>
        <a:srgbClr val="FFFFFF"/>
      </a:lt1>
      <a:dk2>
        <a:srgbClr val="4D4D4D"/>
      </a:dk2>
      <a:lt2>
        <a:srgbClr val="6E5FFF"/>
      </a:lt2>
      <a:accent1>
        <a:srgbClr val="F7F7F7"/>
      </a:accent1>
      <a:accent2>
        <a:srgbClr val="3E31B9"/>
      </a:accent2>
      <a:accent3>
        <a:srgbClr val="7C72DD"/>
      </a:accent3>
      <a:accent4>
        <a:srgbClr val="E4E4E4"/>
      </a:accent4>
      <a:accent5>
        <a:srgbClr val="FFFFFF"/>
      </a:accent5>
      <a:accent6>
        <a:srgbClr val="FFFFFF"/>
      </a:accent6>
      <a:hlink>
        <a:srgbClr val="3E31B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Formal Board Meeting by Slidesgo">
  <a:themeElements>
    <a:clrScheme name="Simple Light">
      <a:dk1>
        <a:srgbClr val="191919"/>
      </a:dk1>
      <a:lt1>
        <a:srgbClr val="FFFFFF"/>
      </a:lt1>
      <a:dk2>
        <a:srgbClr val="4D4D4D"/>
      </a:dk2>
      <a:lt2>
        <a:srgbClr val="6E5FFF"/>
      </a:lt2>
      <a:accent1>
        <a:srgbClr val="F7F7F7"/>
      </a:accent1>
      <a:accent2>
        <a:srgbClr val="3E31B9"/>
      </a:accent2>
      <a:accent3>
        <a:srgbClr val="7C72DD"/>
      </a:accent3>
      <a:accent4>
        <a:srgbClr val="E4E4E4"/>
      </a:accent4>
      <a:accent5>
        <a:srgbClr val="FFFFFF"/>
      </a:accent5>
      <a:accent6>
        <a:srgbClr val="FFFFFF"/>
      </a:accent6>
      <a:hlink>
        <a:srgbClr val="3E31B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1281</TotalTime>
  <Words>1128</Words>
  <Application>Microsoft Office PowerPoint</Application>
  <PresentationFormat>On-screen Show (16:9)</PresentationFormat>
  <Paragraphs>199</Paragraphs>
  <Slides>20</Slides>
  <Notes>20</Notes>
  <HiddenSlides>2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4" baseType="lpstr">
      <vt:lpstr>Courier New</vt:lpstr>
      <vt:lpstr>Arial</vt:lpstr>
      <vt:lpstr>Cambria Math</vt:lpstr>
      <vt:lpstr>Calibri</vt:lpstr>
      <vt:lpstr>Times New Roman</vt:lpstr>
      <vt:lpstr>Cabin</vt:lpstr>
      <vt:lpstr>Fira Sans</vt:lpstr>
      <vt:lpstr>Cormorant Unicase</vt:lpstr>
      <vt:lpstr>Roboto Condensed Light</vt:lpstr>
      <vt:lpstr>Fira Sans Extra Condensed</vt:lpstr>
      <vt:lpstr>Nunito Light</vt:lpstr>
      <vt:lpstr>Roboto</vt:lpstr>
      <vt:lpstr>Formal Board Meeting by Slidesgo</vt:lpstr>
      <vt:lpstr>1_Formal Board Meeting by Slidesgo</vt:lpstr>
      <vt:lpstr>PowerPoint Presentation</vt:lpstr>
      <vt:lpstr>Buah Sirsak</vt:lpstr>
      <vt:lpstr>RUMUSAN MASALAH</vt:lpstr>
      <vt:lpstr>TUJUAN PENELITIAN</vt:lpstr>
      <vt:lpstr>KAJIAN PUSTAKA</vt:lpstr>
      <vt:lpstr>KAJIAN TEORI</vt:lpstr>
      <vt:lpstr>METODE PENELITIAN</vt:lpstr>
      <vt:lpstr>METODE PENELITIAN</vt:lpstr>
      <vt:lpstr>HASIL PENELITIAN</vt:lpstr>
      <vt:lpstr>AKUISISI CITRA</vt:lpstr>
      <vt:lpstr>IMAGE PREPROCESSING</vt:lpstr>
      <vt:lpstr>IMAGE CLASSIFICATION</vt:lpstr>
      <vt:lpstr>PowerPoint Presentation</vt:lpstr>
      <vt:lpstr>PERHITUNGAN AKURASI MODEL</vt:lpstr>
      <vt:lpstr>PowerPoint Presentation</vt:lpstr>
      <vt:lpstr>PowerPoint Presentation</vt:lpstr>
      <vt:lpstr>PowerPoint Presentation</vt:lpstr>
      <vt:lpstr>PENGUJIAN DATA BARU CITRA</vt:lpstr>
      <vt:lpstr>KESIMPULAN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FORMAL BOARD MEETING</dc:title>
  <dc:creator>HP</dc:creator>
  <cp:lastModifiedBy>Kharisma Nur'Aisyah</cp:lastModifiedBy>
  <cp:revision>11</cp:revision>
  <dcterms:modified xsi:type="dcterms:W3CDTF">2022-07-09T06:26:16Z</dcterms:modified>
</cp:coreProperties>
</file>